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Lst>
  <p:sldSz cx="13004800" cy="10033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1783644" rtl="0" fontAlgn="auto" latinLnBrk="0" hangingPunct="0">
      <a:lnSpc>
        <a:spcPct val="90000"/>
      </a:lnSpc>
      <a:spcBef>
        <a:spcPts val="0"/>
      </a:spcBef>
      <a:spcAft>
        <a:spcPts val="0"/>
      </a:spcAft>
      <a:buClrTx/>
      <a:buSzTx/>
      <a:buFontTx/>
      <a:buNone/>
      <a:tabLst/>
      <a:defRPr b="0" baseline="0" cap="none" i="0" spc="0" strike="noStrike" sz="1200" u="none" kumimoji="0" normalizeH="0">
        <a:ln>
          <a:noFill/>
        </a:ln>
        <a:solidFill>
          <a:srgbClr val="000000"/>
        </a:solidFill>
        <a:effectLst/>
        <a:uFillTx/>
        <a:latin typeface="Canela Text Regular"/>
        <a:ea typeface="Canela Text Regular"/>
        <a:cs typeface="Canela Text Regular"/>
        <a:sym typeface="Canela Text Regular"/>
      </a:defRPr>
    </a:lvl1pPr>
    <a:lvl2pPr marL="0" marR="0" indent="457200" algn="ctr" defTabSz="1783644" rtl="0" fontAlgn="auto" latinLnBrk="0" hangingPunct="0">
      <a:lnSpc>
        <a:spcPct val="90000"/>
      </a:lnSpc>
      <a:spcBef>
        <a:spcPts val="0"/>
      </a:spcBef>
      <a:spcAft>
        <a:spcPts val="0"/>
      </a:spcAft>
      <a:buClrTx/>
      <a:buSzTx/>
      <a:buFontTx/>
      <a:buNone/>
      <a:tabLst/>
      <a:defRPr b="0" baseline="0" cap="none" i="0" spc="0" strike="noStrike" sz="1200" u="none" kumimoji="0" normalizeH="0">
        <a:ln>
          <a:noFill/>
        </a:ln>
        <a:solidFill>
          <a:srgbClr val="000000"/>
        </a:solidFill>
        <a:effectLst/>
        <a:uFillTx/>
        <a:latin typeface="Canela Text Regular"/>
        <a:ea typeface="Canela Text Regular"/>
        <a:cs typeface="Canela Text Regular"/>
        <a:sym typeface="Canela Text Regular"/>
      </a:defRPr>
    </a:lvl2pPr>
    <a:lvl3pPr marL="0" marR="0" indent="914400" algn="ctr" defTabSz="1783644" rtl="0" fontAlgn="auto" latinLnBrk="0" hangingPunct="0">
      <a:lnSpc>
        <a:spcPct val="90000"/>
      </a:lnSpc>
      <a:spcBef>
        <a:spcPts val="0"/>
      </a:spcBef>
      <a:spcAft>
        <a:spcPts val="0"/>
      </a:spcAft>
      <a:buClrTx/>
      <a:buSzTx/>
      <a:buFontTx/>
      <a:buNone/>
      <a:tabLst/>
      <a:defRPr b="0" baseline="0" cap="none" i="0" spc="0" strike="noStrike" sz="1200" u="none" kumimoji="0" normalizeH="0">
        <a:ln>
          <a:noFill/>
        </a:ln>
        <a:solidFill>
          <a:srgbClr val="000000"/>
        </a:solidFill>
        <a:effectLst/>
        <a:uFillTx/>
        <a:latin typeface="Canela Text Regular"/>
        <a:ea typeface="Canela Text Regular"/>
        <a:cs typeface="Canela Text Regular"/>
        <a:sym typeface="Canela Text Regular"/>
      </a:defRPr>
    </a:lvl3pPr>
    <a:lvl4pPr marL="0" marR="0" indent="1371600" algn="ctr" defTabSz="1783644" rtl="0" fontAlgn="auto" latinLnBrk="0" hangingPunct="0">
      <a:lnSpc>
        <a:spcPct val="90000"/>
      </a:lnSpc>
      <a:spcBef>
        <a:spcPts val="0"/>
      </a:spcBef>
      <a:spcAft>
        <a:spcPts val="0"/>
      </a:spcAft>
      <a:buClrTx/>
      <a:buSzTx/>
      <a:buFontTx/>
      <a:buNone/>
      <a:tabLst/>
      <a:defRPr b="0" baseline="0" cap="none" i="0" spc="0" strike="noStrike" sz="1200" u="none" kumimoji="0" normalizeH="0">
        <a:ln>
          <a:noFill/>
        </a:ln>
        <a:solidFill>
          <a:srgbClr val="000000"/>
        </a:solidFill>
        <a:effectLst/>
        <a:uFillTx/>
        <a:latin typeface="Canela Text Regular"/>
        <a:ea typeface="Canela Text Regular"/>
        <a:cs typeface="Canela Text Regular"/>
        <a:sym typeface="Canela Text Regular"/>
      </a:defRPr>
    </a:lvl4pPr>
    <a:lvl5pPr marL="0" marR="0" indent="1828800" algn="ctr" defTabSz="1783644" rtl="0" fontAlgn="auto" latinLnBrk="0" hangingPunct="0">
      <a:lnSpc>
        <a:spcPct val="90000"/>
      </a:lnSpc>
      <a:spcBef>
        <a:spcPts val="0"/>
      </a:spcBef>
      <a:spcAft>
        <a:spcPts val="0"/>
      </a:spcAft>
      <a:buClrTx/>
      <a:buSzTx/>
      <a:buFontTx/>
      <a:buNone/>
      <a:tabLst/>
      <a:defRPr b="0" baseline="0" cap="none" i="0" spc="0" strike="noStrike" sz="1200" u="none" kumimoji="0" normalizeH="0">
        <a:ln>
          <a:noFill/>
        </a:ln>
        <a:solidFill>
          <a:srgbClr val="000000"/>
        </a:solidFill>
        <a:effectLst/>
        <a:uFillTx/>
        <a:latin typeface="Canela Text Regular"/>
        <a:ea typeface="Canela Text Regular"/>
        <a:cs typeface="Canela Text Regular"/>
        <a:sym typeface="Canela Text Regular"/>
      </a:defRPr>
    </a:lvl5pPr>
    <a:lvl6pPr marL="0" marR="0" indent="2286000" algn="ctr" defTabSz="1783644" rtl="0" fontAlgn="auto" latinLnBrk="0" hangingPunct="0">
      <a:lnSpc>
        <a:spcPct val="90000"/>
      </a:lnSpc>
      <a:spcBef>
        <a:spcPts val="0"/>
      </a:spcBef>
      <a:spcAft>
        <a:spcPts val="0"/>
      </a:spcAft>
      <a:buClrTx/>
      <a:buSzTx/>
      <a:buFontTx/>
      <a:buNone/>
      <a:tabLst/>
      <a:defRPr b="0" baseline="0" cap="none" i="0" spc="0" strike="noStrike" sz="1200" u="none" kumimoji="0" normalizeH="0">
        <a:ln>
          <a:noFill/>
        </a:ln>
        <a:solidFill>
          <a:srgbClr val="000000"/>
        </a:solidFill>
        <a:effectLst/>
        <a:uFillTx/>
        <a:latin typeface="Canela Text Regular"/>
        <a:ea typeface="Canela Text Regular"/>
        <a:cs typeface="Canela Text Regular"/>
        <a:sym typeface="Canela Text Regular"/>
      </a:defRPr>
    </a:lvl6pPr>
    <a:lvl7pPr marL="0" marR="0" indent="2743200" algn="ctr" defTabSz="1783644" rtl="0" fontAlgn="auto" latinLnBrk="0" hangingPunct="0">
      <a:lnSpc>
        <a:spcPct val="90000"/>
      </a:lnSpc>
      <a:spcBef>
        <a:spcPts val="0"/>
      </a:spcBef>
      <a:spcAft>
        <a:spcPts val="0"/>
      </a:spcAft>
      <a:buClrTx/>
      <a:buSzTx/>
      <a:buFontTx/>
      <a:buNone/>
      <a:tabLst/>
      <a:defRPr b="0" baseline="0" cap="none" i="0" spc="0" strike="noStrike" sz="1200" u="none" kumimoji="0" normalizeH="0">
        <a:ln>
          <a:noFill/>
        </a:ln>
        <a:solidFill>
          <a:srgbClr val="000000"/>
        </a:solidFill>
        <a:effectLst/>
        <a:uFillTx/>
        <a:latin typeface="Canela Text Regular"/>
        <a:ea typeface="Canela Text Regular"/>
        <a:cs typeface="Canela Text Regular"/>
        <a:sym typeface="Canela Text Regular"/>
      </a:defRPr>
    </a:lvl7pPr>
    <a:lvl8pPr marL="0" marR="0" indent="3200400" algn="ctr" defTabSz="1783644" rtl="0" fontAlgn="auto" latinLnBrk="0" hangingPunct="0">
      <a:lnSpc>
        <a:spcPct val="90000"/>
      </a:lnSpc>
      <a:spcBef>
        <a:spcPts val="0"/>
      </a:spcBef>
      <a:spcAft>
        <a:spcPts val="0"/>
      </a:spcAft>
      <a:buClrTx/>
      <a:buSzTx/>
      <a:buFontTx/>
      <a:buNone/>
      <a:tabLst/>
      <a:defRPr b="0" baseline="0" cap="none" i="0" spc="0" strike="noStrike" sz="1200" u="none" kumimoji="0" normalizeH="0">
        <a:ln>
          <a:noFill/>
        </a:ln>
        <a:solidFill>
          <a:srgbClr val="000000"/>
        </a:solidFill>
        <a:effectLst/>
        <a:uFillTx/>
        <a:latin typeface="Canela Text Regular"/>
        <a:ea typeface="Canela Text Regular"/>
        <a:cs typeface="Canela Text Regular"/>
        <a:sym typeface="Canela Text Regular"/>
      </a:defRPr>
    </a:lvl8pPr>
    <a:lvl9pPr marL="0" marR="0" indent="3657600" algn="ctr" defTabSz="1783644" rtl="0" fontAlgn="auto" latinLnBrk="0" hangingPunct="0">
      <a:lnSpc>
        <a:spcPct val="90000"/>
      </a:lnSpc>
      <a:spcBef>
        <a:spcPts val="0"/>
      </a:spcBef>
      <a:spcAft>
        <a:spcPts val="0"/>
      </a:spcAft>
      <a:buClrTx/>
      <a:buSzTx/>
      <a:buFontTx/>
      <a:buNone/>
      <a:tabLst/>
      <a:defRPr b="0" baseline="0" cap="none" i="0" spc="0" strike="noStrike" sz="1200" u="none" kumimoji="0" normalizeH="0">
        <a:ln>
          <a:noFill/>
        </a:ln>
        <a:solidFill>
          <a:srgbClr val="000000"/>
        </a:solidFill>
        <a:effectLst/>
        <a:uFillTx/>
        <a:latin typeface="Canela Text Regular"/>
        <a:ea typeface="Canela Text Regular"/>
        <a:cs typeface="Canela Text Regular"/>
        <a:sym typeface="Canela Text Regular"/>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Graphik"/>
          <a:ea typeface="Graphik"/>
          <a:cs typeface="Graphik"/>
        </a:font>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wholeTbl>
    <a:band2H>
      <a:tcTxStyle b="def" i="def"/>
      <a:tcStyle>
        <a:tcBdr/>
        <a:fill>
          <a:solidFill>
            <a:srgbClr val="E3E5E8"/>
          </a:solidFill>
        </a:fill>
      </a:tcStyle>
    </a:band2H>
    <a:firstCol>
      <a:tcTxStyle b="on" i="off">
        <a:font>
          <a:latin typeface="Graphik Semibold"/>
          <a:ea typeface="Graphik Semibold"/>
          <a:cs typeface="Graphik Semibold"/>
        </a:font>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firstCol>
    <a:lastRow>
      <a:tcTxStyle b="on" i="off">
        <a:font>
          <a:latin typeface="Graphik Semibold"/>
          <a:ea typeface="Graphik Semibold"/>
          <a:cs typeface="Graphik Semibold"/>
        </a:font>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lastRow>
    <a:firstRow>
      <a:tcTxStyle b="on" i="off">
        <a:font>
          <a:latin typeface="Graphik Semibold"/>
          <a:ea typeface="Graphik Semibold"/>
          <a:cs typeface="Graphik Semibold"/>
        </a:font>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firstRow>
  </a:tblStyle>
  <a:tblStyle styleId="{C7B018BB-80A7-4F77-B60F-C8B233D01FF8}" styleName="">
    <a:tblBg/>
    <a:wholeTbl>
      <a:tcTxStyle b="off" i="off">
        <a:font>
          <a:latin typeface="Graphik"/>
          <a:ea typeface="Graphik"/>
          <a:cs typeface="Graphik"/>
        </a:font>
        <a:srgbClr val="000000"/>
      </a:tcTxStyle>
      <a:tcStyle>
        <a:tcBdr>
          <a:left>
            <a:ln w="3175" cap="flat">
              <a:solidFill>
                <a:srgbClr val="536773"/>
              </a:solidFill>
              <a:prstDash val="solid"/>
              <a:miter lim="400000"/>
            </a:ln>
          </a:left>
          <a:right>
            <a:ln w="3175" cap="flat">
              <a:solidFill>
                <a:srgbClr val="536773"/>
              </a:solidFill>
              <a:prstDash val="solid"/>
              <a:miter lim="400000"/>
            </a:ln>
          </a:right>
          <a:top>
            <a:ln w="3175" cap="flat">
              <a:solidFill>
                <a:srgbClr val="536773"/>
              </a:solidFill>
              <a:prstDash val="solid"/>
              <a:miter lim="400000"/>
            </a:ln>
          </a:top>
          <a:bottom>
            <a:ln w="3175" cap="flat">
              <a:solidFill>
                <a:srgbClr val="536773"/>
              </a:solidFill>
              <a:prstDash val="solid"/>
              <a:miter lim="400000"/>
            </a:ln>
          </a:bottom>
          <a:insideH>
            <a:ln w="3175" cap="flat">
              <a:solidFill>
                <a:srgbClr val="536773"/>
              </a:solidFill>
              <a:prstDash val="solid"/>
              <a:miter lim="400000"/>
            </a:ln>
          </a:insideH>
          <a:insideV>
            <a:ln w="3175" cap="flat">
              <a:solidFill>
                <a:srgbClr val="536773"/>
              </a:solidFill>
              <a:prstDash val="solid"/>
              <a:miter lim="400000"/>
            </a:ln>
          </a:insideV>
        </a:tcBdr>
        <a:fill>
          <a:noFill/>
        </a:fill>
      </a:tcStyle>
    </a:wholeTbl>
    <a:band2H>
      <a:tcTxStyle b="def" i="def"/>
      <a:tcStyle>
        <a:tcBdr/>
        <a:fill>
          <a:solidFill>
            <a:srgbClr val="E3E5E8"/>
          </a:solidFill>
        </a:fill>
      </a:tcStyle>
    </a:band2H>
    <a:firstCol>
      <a:tcTxStyle b="on" i="off">
        <a:font>
          <a:latin typeface="Graphik Semibold"/>
          <a:ea typeface="Graphik Semibold"/>
          <a:cs typeface="Graphik Semibold"/>
        </a:font>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536773"/>
              </a:solidFill>
              <a:prstDash val="solid"/>
              <a:miter lim="400000"/>
            </a:ln>
          </a:top>
          <a:bottom>
            <a:ln w="3175" cap="flat">
              <a:solidFill>
                <a:srgbClr val="536773"/>
              </a:solidFill>
              <a:prstDash val="solid"/>
              <a:miter lim="400000"/>
            </a:ln>
          </a:bottom>
          <a:insideH>
            <a:ln w="3175" cap="flat">
              <a:solidFill>
                <a:srgbClr val="536773"/>
              </a:solidFill>
              <a:prstDash val="solid"/>
              <a:miter lim="400000"/>
            </a:ln>
          </a:insideH>
          <a:insideV>
            <a:ln w="3175" cap="flat">
              <a:solidFill>
                <a:srgbClr val="536773"/>
              </a:solidFill>
              <a:prstDash val="solid"/>
              <a:miter lim="400000"/>
            </a:ln>
          </a:insideV>
        </a:tcBdr>
        <a:fill>
          <a:noFill/>
        </a:fill>
      </a:tcStyle>
    </a:firstCol>
    <a:lastRow>
      <a:tcTxStyle b="off" i="off">
        <a:font>
          <a:latin typeface="Graphik"/>
          <a:ea typeface="Graphik"/>
          <a:cs typeface="Graphik"/>
        </a:font>
        <a:srgbClr val="000000"/>
      </a:tcTxStyle>
      <a:tcStyle>
        <a:tcBdr>
          <a:left>
            <a:ln w="3175" cap="flat">
              <a:solidFill>
                <a:srgbClr val="536773"/>
              </a:solidFill>
              <a:prstDash val="solid"/>
              <a:miter lim="400000"/>
            </a:ln>
          </a:left>
          <a:right>
            <a:ln w="3175" cap="flat">
              <a:solidFill>
                <a:srgbClr val="536773"/>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536773"/>
              </a:solidFill>
              <a:prstDash val="solid"/>
              <a:miter lim="400000"/>
            </a:ln>
          </a:insideH>
          <a:insideV>
            <a:ln w="3175" cap="flat">
              <a:solidFill>
                <a:srgbClr val="536773"/>
              </a:solidFill>
              <a:prstDash val="solid"/>
              <a:miter lim="400000"/>
            </a:ln>
          </a:insideV>
        </a:tcBdr>
        <a:fill>
          <a:noFill/>
        </a:fill>
      </a:tcStyle>
    </a:lastRow>
    <a:firstRow>
      <a:tcTxStyle b="on" i="off">
        <a:font>
          <a:latin typeface="Graphik Semibold"/>
          <a:ea typeface="Graphik Semibold"/>
          <a:cs typeface="Graphik Semibold"/>
        </a:font>
        <a:srgbClr val="000000"/>
      </a:tcTxStyle>
      <a:tcStyle>
        <a:tcBdr>
          <a:left>
            <a:ln w="3175" cap="flat">
              <a:solidFill>
                <a:srgbClr val="536773"/>
              </a:solidFill>
              <a:prstDash val="solid"/>
              <a:miter lim="400000"/>
            </a:ln>
          </a:left>
          <a:right>
            <a:ln w="3175" cap="flat">
              <a:solidFill>
                <a:srgbClr val="536773"/>
              </a:solidFill>
              <a:prstDash val="solid"/>
              <a:miter lim="400000"/>
            </a:ln>
          </a:right>
          <a:top>
            <a:ln w="3175" cap="flat">
              <a:solidFill>
                <a:srgbClr val="000000"/>
              </a:solidFill>
              <a:prstDash val="solid"/>
              <a:miter lim="400000"/>
            </a:ln>
          </a:top>
          <a:bottom>
            <a:ln w="3175" cap="flat">
              <a:solidFill>
                <a:srgbClr val="000000"/>
              </a:solidFill>
              <a:prstDash val="solid"/>
              <a:miter lim="400000"/>
            </a:ln>
          </a:bottom>
          <a:insideH>
            <a:ln w="3175" cap="flat">
              <a:solidFill>
                <a:srgbClr val="536773"/>
              </a:solidFill>
              <a:prstDash val="solid"/>
              <a:miter lim="400000"/>
            </a:ln>
          </a:insideH>
          <a:insideV>
            <a:ln w="3175" cap="flat">
              <a:solidFill>
                <a:srgbClr val="536773"/>
              </a:solidFill>
              <a:prstDash val="solid"/>
              <a:miter lim="400000"/>
            </a:ln>
          </a:insideV>
        </a:tcBdr>
        <a:fill>
          <a:solidFill>
            <a:schemeClr val="accent1">
              <a:hueOff val="-217956"/>
              <a:satOff val="14368"/>
              <a:lumOff val="17764"/>
            </a:schemeClr>
          </a:solidFill>
        </a:fill>
      </a:tcStyle>
    </a:firstRow>
  </a:tblStyle>
  <a:tblStyle styleId="{EEE7283C-3CF3-47DC-8721-378D4A62B228}" styleName="">
    <a:tblBg/>
    <a:wholeTbl>
      <a:tcTxStyle b="off" i="off">
        <a:font>
          <a:latin typeface="Graphik"/>
          <a:ea typeface="Graphik"/>
          <a:cs typeface="Graphik"/>
        </a:font>
        <a:srgbClr val="000000"/>
      </a:tcTxStyle>
      <a:tcStyle>
        <a:tcBdr>
          <a:left>
            <a:ln w="3175" cap="flat">
              <a:solidFill>
                <a:srgbClr val="838383"/>
              </a:solidFill>
              <a:prstDash val="solid"/>
              <a:miter lim="400000"/>
            </a:ln>
          </a:left>
          <a:right>
            <a:ln w="3175" cap="flat">
              <a:solidFill>
                <a:srgbClr val="838383"/>
              </a:solidFill>
              <a:prstDash val="solid"/>
              <a:miter lim="400000"/>
            </a:ln>
          </a:right>
          <a:top>
            <a:ln w="3175" cap="flat">
              <a:solidFill>
                <a:srgbClr val="838383"/>
              </a:solidFill>
              <a:prstDash val="solid"/>
              <a:miter lim="400000"/>
            </a:ln>
          </a:top>
          <a:bottom>
            <a:ln w="3175" cap="flat">
              <a:solidFill>
                <a:srgbClr val="838383"/>
              </a:solidFill>
              <a:prstDash val="solid"/>
              <a:miter lim="400000"/>
            </a:ln>
          </a:bottom>
          <a:insideH>
            <a:ln w="3175" cap="flat">
              <a:solidFill>
                <a:srgbClr val="838383"/>
              </a:solidFill>
              <a:prstDash val="solid"/>
              <a:miter lim="400000"/>
            </a:ln>
          </a:insideH>
          <a:insideV>
            <a:ln w="3175" cap="flat">
              <a:solidFill>
                <a:srgbClr val="838383"/>
              </a:solidFill>
              <a:prstDash val="solid"/>
              <a:miter lim="400000"/>
            </a:ln>
          </a:insideV>
        </a:tcBdr>
        <a:fill>
          <a:noFill/>
        </a:fill>
      </a:tcStyle>
    </a:wholeTbl>
    <a:band2H>
      <a:tcTxStyle b="def" i="def"/>
      <a:tcStyle>
        <a:tcBdr/>
        <a:fill>
          <a:solidFill>
            <a:srgbClr val="ECEEEE"/>
          </a:solidFill>
        </a:fill>
      </a:tcStyle>
    </a:band2H>
    <a:firstCol>
      <a:tcTxStyle b="on" i="off">
        <a:font>
          <a:latin typeface="Graphik Semibold"/>
          <a:ea typeface="Graphik Semibold"/>
          <a:cs typeface="Graphik Semibold"/>
        </a:font>
        <a:srgbClr val="000000"/>
      </a:tcTxStyle>
      <a:tcStyle>
        <a:tcBdr>
          <a:left>
            <a:ln w="3175" cap="flat">
              <a:solidFill>
                <a:srgbClr val="4D4D4D"/>
              </a:solidFill>
              <a:prstDash val="solid"/>
              <a:miter lim="400000"/>
            </a:ln>
          </a:left>
          <a:right>
            <a:ln w="3175" cap="flat">
              <a:solidFill>
                <a:srgbClr val="808080"/>
              </a:solidFill>
              <a:prstDash val="solid"/>
              <a:miter lim="400000"/>
            </a:ln>
          </a:right>
          <a:top>
            <a:ln w="3175" cap="flat">
              <a:solidFill>
                <a:srgbClr val="808080"/>
              </a:solidFill>
              <a:prstDash val="solid"/>
              <a:miter lim="400000"/>
            </a:ln>
          </a:top>
          <a:bottom>
            <a:ln w="3175" cap="flat">
              <a:solidFill>
                <a:srgbClr val="808080"/>
              </a:solidFill>
              <a:prstDash val="solid"/>
              <a:miter lim="400000"/>
            </a:ln>
          </a:bottom>
          <a:insideH>
            <a:ln w="3175" cap="flat">
              <a:solidFill>
                <a:srgbClr val="808080"/>
              </a:solidFill>
              <a:prstDash val="solid"/>
              <a:miter lim="400000"/>
            </a:ln>
          </a:insideH>
          <a:insideV>
            <a:ln w="3175" cap="flat">
              <a:solidFill>
                <a:srgbClr val="808080"/>
              </a:solidFill>
              <a:prstDash val="solid"/>
              <a:miter lim="400000"/>
            </a:ln>
          </a:insideV>
        </a:tcBdr>
        <a:fill>
          <a:solidFill>
            <a:schemeClr val="accent3">
              <a:hueOff val="571091"/>
              <a:satOff val="15926"/>
              <a:lumOff val="22314"/>
            </a:schemeClr>
          </a:solidFill>
        </a:fill>
      </a:tcStyle>
    </a:firstCol>
    <a:lastRow>
      <a:tcTxStyle b="off" i="off">
        <a:font>
          <a:latin typeface="Graphik"/>
          <a:ea typeface="Graphik"/>
          <a:cs typeface="Graphik"/>
        </a:font>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45B43B"/>
              </a:solidFill>
              <a:prstDash val="solid"/>
              <a:miter lim="400000"/>
            </a:ln>
          </a:top>
          <a:bottom>
            <a:ln w="3175" cap="flat">
              <a:solidFill>
                <a:srgbClr val="4D4D4D"/>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noFill/>
        </a:fill>
      </a:tcStyle>
    </a:lastRow>
    <a:firstRow>
      <a:tcTxStyle b="on" i="off">
        <a:font>
          <a:latin typeface="Graphik Semibold"/>
          <a:ea typeface="Graphik Semibold"/>
          <a:cs typeface="Graphik Semibold"/>
        </a:font>
        <a:srgbClr val="000000"/>
      </a:tcTxStyle>
      <a:tcStyle>
        <a:tcBdr>
          <a:left>
            <a:ln w="3175" cap="flat">
              <a:solidFill>
                <a:srgbClr val="4D4D4D"/>
              </a:solidFill>
              <a:prstDash val="solid"/>
              <a:miter lim="400000"/>
            </a:ln>
          </a:left>
          <a:right>
            <a:ln w="3175" cap="flat">
              <a:solidFill>
                <a:srgbClr val="4D4D4D"/>
              </a:solidFill>
              <a:prstDash val="solid"/>
              <a:miter lim="400000"/>
            </a:ln>
          </a:right>
          <a:top>
            <a:ln w="3175" cap="flat">
              <a:solidFill>
                <a:srgbClr val="4D4D4D"/>
              </a:solidFill>
              <a:prstDash val="solid"/>
              <a:miter lim="400000"/>
            </a:ln>
          </a:top>
          <a:bottom>
            <a:ln w="3175" cap="flat">
              <a:solidFill>
                <a:srgbClr val="4D4D4D"/>
              </a:solidFill>
              <a:prstDash val="solid"/>
              <a:miter lim="400000"/>
            </a:ln>
          </a:bottom>
          <a:insideH>
            <a:ln w="3175" cap="flat">
              <a:solidFill>
                <a:srgbClr val="4D4D4D"/>
              </a:solidFill>
              <a:prstDash val="solid"/>
              <a:miter lim="400000"/>
            </a:ln>
          </a:insideH>
          <a:insideV>
            <a:ln w="3175" cap="flat">
              <a:solidFill>
                <a:srgbClr val="4D4D4D"/>
              </a:solidFill>
              <a:prstDash val="solid"/>
              <a:miter lim="400000"/>
            </a:ln>
          </a:insideV>
        </a:tcBdr>
        <a:fill>
          <a:solidFill>
            <a:srgbClr val="45B43B"/>
          </a:solidFill>
        </a:fill>
      </a:tcStyle>
    </a:firstRow>
  </a:tblStyle>
  <a:tblStyle styleId="{CF821DB8-F4EB-4A41-A1BA-3FCAFE7338EE}" styleName="">
    <a:tblBg/>
    <a:wholeTbl>
      <a:tcTxStyle b="off" i="off">
        <a:font>
          <a:latin typeface="Graphik"/>
          <a:ea typeface="Graphik"/>
          <a:cs typeface="Graphik"/>
        </a:font>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3175" cap="flat">
              <a:solidFill>
                <a:srgbClr val="5B5A5A"/>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AF7E9"/>
          </a:solidFill>
        </a:fill>
      </a:tcStyle>
    </a:wholeTbl>
    <a:band2H>
      <a:tcTxStyle b="def" i="def"/>
      <a:tcStyle>
        <a:tcBdr/>
        <a:fill>
          <a:solidFill>
            <a:schemeClr val="accent4">
              <a:hueOff val="349036"/>
              <a:lumOff val="17111"/>
            </a:schemeClr>
          </a:solidFill>
        </a:fill>
      </a:tcStyle>
    </a:band2H>
    <a:firstCol>
      <a:tcTxStyle b="on" i="off">
        <a:font>
          <a:latin typeface="Graphik Semibold"/>
          <a:ea typeface="Graphik Semibold"/>
          <a:cs typeface="Graphik Semibold"/>
        </a:font>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3175" cap="flat">
              <a:solidFill>
                <a:srgbClr val="5B5A5A"/>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FBD17"/>
          </a:solidFill>
        </a:fill>
      </a:tcStyle>
    </a:firstCol>
    <a:lastRow>
      <a:tcTxStyle b="on" i="off">
        <a:font>
          <a:latin typeface="Graphik Semibold"/>
          <a:ea typeface="Graphik Semibold"/>
          <a:cs typeface="Graphik Semibold"/>
        </a:font>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3175" cap="flat">
              <a:solidFill>
                <a:srgbClr val="FFBD17"/>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AF7E9"/>
          </a:solidFill>
        </a:fill>
      </a:tcStyle>
    </a:lastRow>
    <a:firstRow>
      <a:tcTxStyle b="on" i="off">
        <a:font>
          <a:latin typeface="Graphik Semibold"/>
          <a:ea typeface="Graphik Semibold"/>
          <a:cs typeface="Graphik Semibold"/>
        </a:font>
        <a:srgbClr val="000000"/>
      </a:tcTxStyle>
      <a:tcStyle>
        <a:tcBdr>
          <a:left>
            <a:ln w="3175" cap="flat">
              <a:solidFill>
                <a:srgbClr val="5B5A5A"/>
              </a:solidFill>
              <a:prstDash val="solid"/>
              <a:miter lim="400000"/>
            </a:ln>
          </a:left>
          <a:right>
            <a:ln w="3175" cap="flat">
              <a:solidFill>
                <a:srgbClr val="5B5A5A"/>
              </a:solidFill>
              <a:prstDash val="solid"/>
              <a:miter lim="400000"/>
            </a:ln>
          </a:right>
          <a:top>
            <a:ln w="3175" cap="flat">
              <a:solidFill>
                <a:srgbClr val="5B5A5A"/>
              </a:solidFill>
              <a:prstDash val="solid"/>
              <a:miter lim="400000"/>
            </a:ln>
          </a:top>
          <a:bottom>
            <a:ln w="3175" cap="flat">
              <a:solidFill>
                <a:srgbClr val="5B5A5A"/>
              </a:solidFill>
              <a:prstDash val="solid"/>
              <a:miter lim="400000"/>
            </a:ln>
          </a:bottom>
          <a:insideH>
            <a:ln w="3175" cap="flat">
              <a:solidFill>
                <a:srgbClr val="5B5A5A"/>
              </a:solidFill>
              <a:prstDash val="solid"/>
              <a:miter lim="400000"/>
            </a:ln>
          </a:insideH>
          <a:insideV>
            <a:ln w="3175" cap="flat">
              <a:solidFill>
                <a:srgbClr val="5B5A5A"/>
              </a:solidFill>
              <a:prstDash val="solid"/>
              <a:miter lim="400000"/>
            </a:ln>
          </a:insideV>
        </a:tcBdr>
        <a:fill>
          <a:solidFill>
            <a:srgbClr val="FF8A25"/>
          </a:solidFill>
        </a:fill>
      </a:tcStyle>
    </a:firstRow>
  </a:tblStyle>
  <a:tblStyle styleId="{33BA23B1-9221-436E-865A-0063620EA4FD}" styleName="">
    <a:tblBg/>
    <a:wholeTbl>
      <a:tcTxStyle b="off" i="off">
        <a:font>
          <a:latin typeface="Graphik"/>
          <a:ea typeface="Graphik"/>
          <a:cs typeface="Graphik"/>
        </a:font>
        <a:srgbClr val="000000"/>
      </a:tcTxStyle>
      <a:tcStyle>
        <a:tcBdr>
          <a:left>
            <a:ln w="3175" cap="flat">
              <a:solidFill>
                <a:srgbClr val="5E5E5E"/>
              </a:solidFill>
              <a:prstDash val="solid"/>
              <a:miter lim="400000"/>
            </a:ln>
          </a:left>
          <a:right>
            <a:ln w="3175" cap="flat">
              <a:solidFill>
                <a:srgbClr val="5E5E5E"/>
              </a:solidFill>
              <a:prstDash val="solid"/>
              <a:miter lim="400000"/>
            </a:ln>
          </a:right>
          <a:top>
            <a:ln w="3175" cap="flat">
              <a:solidFill>
                <a:srgbClr val="5E5E5E"/>
              </a:solidFill>
              <a:prstDash val="solid"/>
              <a:miter lim="400000"/>
            </a:ln>
          </a:top>
          <a:bottom>
            <a:ln w="3175" cap="flat">
              <a:solidFill>
                <a:srgbClr val="5E5E5E"/>
              </a:solidFill>
              <a:prstDash val="solid"/>
              <a:miter lim="400000"/>
            </a:ln>
          </a:bottom>
          <a:insideH>
            <a:ln w="3175" cap="flat">
              <a:solidFill>
                <a:srgbClr val="5E5E5E"/>
              </a:solidFill>
              <a:prstDash val="solid"/>
              <a:miter lim="400000"/>
            </a:ln>
          </a:insideH>
          <a:insideV>
            <a:ln w="3175" cap="flat">
              <a:solidFill>
                <a:srgbClr val="5E5E5E"/>
              </a:solidFill>
              <a:prstDash val="solid"/>
              <a:miter lim="400000"/>
            </a:ln>
          </a:insideV>
        </a:tcBdr>
        <a:fill>
          <a:noFill/>
        </a:fill>
      </a:tcStyle>
    </a:wholeTbl>
    <a:band2H>
      <a:tcTxStyle b="def" i="def"/>
      <a:tcStyle>
        <a:tcBdr/>
        <a:fill>
          <a:solidFill>
            <a:srgbClr val="ECEEEF"/>
          </a:solidFill>
        </a:fill>
      </a:tcStyle>
    </a:band2H>
    <a:firstCol>
      <a:tcTxStyle b="on" i="off">
        <a:font>
          <a:latin typeface="Graphik Semibold"/>
          <a:ea typeface="Graphik Semibold"/>
          <a:cs typeface="Graphik Semibold"/>
        </a:font>
        <a:srgbClr val="FFFFFF"/>
      </a:tcTxStyle>
      <a:tcStyle>
        <a:tcBdr>
          <a:left>
            <a:ln w="3175" cap="flat">
              <a:solidFill>
                <a:srgbClr val="A6AAA9"/>
              </a:solidFill>
              <a:prstDash val="solid"/>
              <a:miter lim="400000"/>
            </a:ln>
          </a:left>
          <a:right>
            <a:ln w="3175" cap="flat">
              <a:solidFill>
                <a:srgbClr val="5E5E5E"/>
              </a:solidFill>
              <a:prstDash val="solid"/>
              <a:miter lim="400000"/>
            </a:ln>
          </a:right>
          <a:top>
            <a:ln w="3175" cap="flat">
              <a:solidFill>
                <a:srgbClr val="5E5E5E"/>
              </a:solidFill>
              <a:prstDash val="solid"/>
              <a:miter lim="400000"/>
            </a:ln>
          </a:top>
          <a:bottom>
            <a:ln w="3175" cap="flat">
              <a:solidFill>
                <a:srgbClr val="5E5E5E"/>
              </a:solidFill>
              <a:prstDash val="solid"/>
              <a:miter lim="400000"/>
            </a:ln>
          </a:bottom>
          <a:insideH>
            <a:ln w="3175" cap="flat">
              <a:solidFill>
                <a:srgbClr val="5E5E5E"/>
              </a:solidFill>
              <a:prstDash val="solid"/>
              <a:miter lim="400000"/>
            </a:ln>
          </a:insideH>
          <a:insideV>
            <a:ln w="3175" cap="flat">
              <a:solidFill>
                <a:srgbClr val="5E5E5E"/>
              </a:solidFill>
              <a:prstDash val="solid"/>
              <a:miter lim="400000"/>
            </a:ln>
          </a:insideV>
        </a:tcBdr>
        <a:fill>
          <a:solidFill>
            <a:srgbClr val="32C5B9"/>
          </a:solidFill>
        </a:fill>
      </a:tcStyle>
    </a:firstCol>
    <a:lastRow>
      <a:tcTxStyle b="on" i="off">
        <a:font>
          <a:latin typeface="Graphik Semibold"/>
          <a:ea typeface="Graphik Semibold"/>
          <a:cs typeface="Graphik Semibold"/>
        </a:font>
        <a:srgbClr val="000000"/>
      </a:tcTxStyle>
      <a:tcStyle>
        <a:tcBdr>
          <a:left>
            <a:ln w="3175" cap="flat">
              <a:solidFill>
                <a:srgbClr val="A6AAA9"/>
              </a:solidFill>
              <a:prstDash val="solid"/>
              <a:miter lim="400000"/>
            </a:ln>
          </a:left>
          <a:right>
            <a:ln w="3175" cap="flat">
              <a:solidFill>
                <a:srgbClr val="A6AAA9"/>
              </a:solidFill>
              <a:prstDash val="solid"/>
              <a:miter lim="400000"/>
            </a:ln>
          </a:right>
          <a:top>
            <a:ln w="3175" cap="flat">
              <a:solidFill>
                <a:schemeClr val="accent2">
                  <a:hueOff val="240640"/>
                  <a:satOff val="2542"/>
                  <a:lumOff val="-13198"/>
                </a:schemeClr>
              </a:solidFill>
              <a:prstDash val="solid"/>
              <a:miter lim="400000"/>
            </a:ln>
          </a:top>
          <a:bottom>
            <a:ln w="3175" cap="flat">
              <a:solidFill>
                <a:srgbClr val="A6AAA9"/>
              </a:solidFill>
              <a:prstDash val="solid"/>
              <a:miter lim="400000"/>
            </a:ln>
          </a:bottom>
          <a:insideH>
            <a:ln w="3175" cap="flat">
              <a:solidFill>
                <a:srgbClr val="A6AAA9"/>
              </a:solidFill>
              <a:prstDash val="solid"/>
              <a:miter lim="400000"/>
            </a:ln>
          </a:insideH>
          <a:insideV>
            <a:ln w="3175" cap="flat">
              <a:solidFill>
                <a:srgbClr val="A6AAA9"/>
              </a:solidFill>
              <a:prstDash val="solid"/>
              <a:miter lim="400000"/>
            </a:ln>
          </a:insideV>
        </a:tcBdr>
        <a:fill>
          <a:solidFill>
            <a:srgbClr val="FFFFFF"/>
          </a:solidFill>
        </a:fill>
      </a:tcStyle>
    </a:lastRow>
    <a:firstRow>
      <a:tcTxStyle b="on" i="off">
        <a:font>
          <a:latin typeface="Graphik Semibold"/>
          <a:ea typeface="Graphik Semibold"/>
          <a:cs typeface="Graphik Semibold"/>
        </a:font>
        <a:srgbClr val="FFFFFF"/>
      </a:tcTxStyle>
      <a:tcStyle>
        <a:tcBdr>
          <a:left>
            <a:ln w="3175" cap="flat">
              <a:solidFill>
                <a:srgbClr val="5E5E5E"/>
              </a:solidFill>
              <a:prstDash val="solid"/>
              <a:miter lim="400000"/>
            </a:ln>
          </a:left>
          <a:right>
            <a:ln w="3175" cap="flat">
              <a:solidFill>
                <a:srgbClr val="5E5E5E"/>
              </a:solidFill>
              <a:prstDash val="solid"/>
              <a:miter lim="400000"/>
            </a:ln>
          </a:right>
          <a:top>
            <a:ln w="3175" cap="flat">
              <a:solidFill>
                <a:srgbClr val="A6AAA9"/>
              </a:solidFill>
              <a:prstDash val="solid"/>
              <a:miter lim="400000"/>
            </a:ln>
          </a:top>
          <a:bottom>
            <a:ln w="3175" cap="flat">
              <a:solidFill>
                <a:srgbClr val="5E5E5E"/>
              </a:solidFill>
              <a:prstDash val="solid"/>
              <a:miter lim="400000"/>
            </a:ln>
          </a:bottom>
          <a:insideH>
            <a:ln w="3175" cap="flat">
              <a:solidFill>
                <a:srgbClr val="5E5E5E"/>
              </a:solidFill>
              <a:prstDash val="solid"/>
              <a:miter lim="400000"/>
            </a:ln>
          </a:insideH>
          <a:insideV>
            <a:ln w="3175" cap="flat">
              <a:solidFill>
                <a:srgbClr val="5E5E5E"/>
              </a:solidFill>
              <a:prstDash val="solid"/>
              <a:miter lim="400000"/>
            </a:ln>
          </a:insideV>
        </a:tcBdr>
        <a:fill>
          <a:solidFill>
            <a:schemeClr val="accent2">
              <a:hueOff val="240640"/>
              <a:satOff val="2542"/>
              <a:lumOff val="-13198"/>
            </a:schemeClr>
          </a:solidFill>
        </a:fill>
      </a:tcStyle>
    </a:firstRow>
  </a:tblStyle>
  <a:tblStyle styleId="{2708684C-4D16-4618-839F-0558EEFCDFE6}" styleName="">
    <a:tblBg/>
    <a:wholeTbl>
      <a:tcTxStyle b="off" i="off">
        <a:font>
          <a:latin typeface="Graphik"/>
          <a:ea typeface="Graphik"/>
          <a:cs typeface="Graphik"/>
        </a:font>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prstDash val="solid"/>
              <a:miter lim="400000"/>
            </a:ln>
          </a:insideV>
        </a:tcBdr>
        <a:fill>
          <a:noFill/>
        </a:fill>
      </a:tcStyle>
    </a:wholeTbl>
    <a:band2H>
      <a:tcTxStyle b="def" i="def"/>
      <a:tcStyle>
        <a:tcBdr/>
        <a:fill>
          <a:solidFill>
            <a:srgbClr val="EDEEEF"/>
          </a:solidFill>
        </a:fill>
      </a:tcStyle>
    </a:band2H>
    <a:firstCol>
      <a:tcTxStyle b="on" i="off">
        <a:font>
          <a:latin typeface="Graphik Semibold"/>
          <a:ea typeface="Graphik Semibold"/>
          <a:cs typeface="Graphik Semibold"/>
        </a:font>
        <a:srgbClr val="000000"/>
      </a:tcTxStyle>
      <a:tcStyle>
        <a:tcBdr>
          <a:left>
            <a:ln w="3175" cap="flat">
              <a:solidFill>
                <a:srgbClr val="6C6C6C"/>
              </a:solidFill>
              <a:prstDash val="solid"/>
              <a:miter lim="400000"/>
            </a:ln>
          </a:left>
          <a:right>
            <a:ln w="3175" cap="flat">
              <a:solidFill>
                <a:srgbClr val="000000"/>
              </a:solidFill>
              <a:prstDash val="solid"/>
              <a:miter lim="400000"/>
            </a:ln>
          </a:right>
          <a:top>
            <a:ln w="3175" cap="flat">
              <a:solidFill>
                <a:srgbClr val="000000"/>
              </a:solidFill>
              <a:custDash>
                <a:ds d="200000" sp="200000"/>
              </a:custDash>
              <a:miter lim="400000"/>
            </a:ln>
          </a:top>
          <a:bottom>
            <a:ln w="3175" cap="flat">
              <a:solidFill>
                <a:srgbClr val="000000"/>
              </a:solidFill>
              <a:custDash>
                <a:ds d="200000" sp="200000"/>
              </a:custDash>
              <a:miter lim="400000"/>
            </a:ln>
          </a:bottom>
          <a:insideH>
            <a:ln w="3175" cap="flat">
              <a:solidFill>
                <a:srgbClr val="000000"/>
              </a:solidFill>
              <a:custDash>
                <a:ds d="200000" sp="200000"/>
              </a:custDash>
              <a:miter lim="400000"/>
            </a:ln>
          </a:insideH>
          <a:insideV>
            <a:ln w="3175" cap="flat">
              <a:solidFill>
                <a:srgbClr val="000000"/>
              </a:solidFill>
              <a:prstDash val="solid"/>
              <a:miter lim="400000"/>
            </a:ln>
          </a:insideV>
        </a:tcBdr>
        <a:fill>
          <a:noFill/>
        </a:fill>
      </a:tcStyle>
    </a:firstCol>
    <a:lastRow>
      <a:tcTxStyle b="on" i="off">
        <a:font>
          <a:latin typeface="Graphik Semibold"/>
          <a:ea typeface="Graphik Semibold"/>
          <a:cs typeface="Graphik Semibold"/>
        </a:font>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000000"/>
              </a:solidFill>
              <a:prstDash val="solid"/>
              <a:miter lim="400000"/>
            </a:ln>
          </a:top>
          <a:bottom>
            <a:ln w="3175" cap="flat">
              <a:solidFill>
                <a:srgbClr val="6C6C6C"/>
              </a:solidFill>
              <a:prstDash val="solid"/>
              <a:miter lim="400000"/>
            </a:ln>
          </a:bottom>
          <a:insideH>
            <a:ln w="3175" cap="flat">
              <a:solidFill>
                <a:srgbClr val="000000"/>
              </a:solidFill>
              <a:custDash>
                <a:ds d="200000" sp="200000"/>
              </a:custDash>
              <a:miter lim="400000"/>
            </a:ln>
          </a:insideH>
          <a:insideV>
            <a:ln w="3175" cap="flat">
              <a:solidFill>
                <a:srgbClr val="000000"/>
              </a:solidFill>
              <a:prstDash val="solid"/>
              <a:miter lim="400000"/>
            </a:ln>
          </a:insideV>
        </a:tcBdr>
        <a:fill>
          <a:noFill/>
        </a:fill>
      </a:tcStyle>
    </a:lastRow>
    <a:firstRow>
      <a:tcTxStyle b="on" i="off">
        <a:font>
          <a:latin typeface="Graphik Semibold"/>
          <a:ea typeface="Graphik Semibold"/>
          <a:cs typeface="Graphik Semibold"/>
        </a:font>
        <a:srgbClr val="000000"/>
      </a:tcTxStyle>
      <a:tcStyle>
        <a:tcBdr>
          <a:left>
            <a:ln w="3175" cap="flat">
              <a:solidFill>
                <a:srgbClr val="000000"/>
              </a:solidFill>
              <a:prstDash val="solid"/>
              <a:miter lim="400000"/>
            </a:ln>
          </a:left>
          <a:right>
            <a:ln w="3175" cap="flat">
              <a:solidFill>
                <a:srgbClr val="000000"/>
              </a:solidFill>
              <a:prstDash val="solid"/>
              <a:miter lim="400000"/>
            </a:ln>
          </a:right>
          <a:top>
            <a:ln w="3175" cap="flat">
              <a:solidFill>
                <a:srgbClr val="6C6C6C"/>
              </a:solidFill>
              <a:prstDash val="solid"/>
              <a:miter lim="400000"/>
            </a:ln>
          </a:top>
          <a:bottom>
            <a:ln w="3175" cap="flat">
              <a:solidFill>
                <a:srgbClr val="000000"/>
              </a:solidFill>
              <a:prstDash val="solid"/>
              <a:miter lim="400000"/>
            </a:ln>
          </a:bottom>
          <a:insideH>
            <a:ln w="3175" cap="flat">
              <a:solidFill>
                <a:srgbClr val="000000"/>
              </a:solidFill>
              <a:prstDash val="solid"/>
              <a:miter lim="400000"/>
            </a:ln>
          </a:insideH>
          <a:insideV>
            <a:ln w="3175"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48" name="Shape 148"/>
          <p:cNvSpPr/>
          <p:nvPr>
            <p:ph type="sldImg"/>
          </p:nvPr>
        </p:nvSpPr>
        <p:spPr>
          <a:xfrm>
            <a:off x="1143000" y="685800"/>
            <a:ext cx="4572000" cy="3429000"/>
          </a:xfrm>
          <a:prstGeom prst="rect">
            <a:avLst/>
          </a:prstGeom>
        </p:spPr>
        <p:txBody>
          <a:bodyPr/>
          <a:lstStyle/>
          <a:p>
            <a:pPr/>
          </a:p>
        </p:txBody>
      </p:sp>
      <p:sp>
        <p:nvSpPr>
          <p:cNvPr id="149" name="Shape 14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p:spTree>
      <p:nvGrpSpPr>
        <p:cNvPr id="1" name=""/>
        <p:cNvGrpSpPr/>
        <p:nvPr/>
      </p:nvGrpSpPr>
      <p:grpSpPr>
        <a:xfrm>
          <a:off x="0" y="0"/>
          <a:ext cx="0" cy="0"/>
          <a:chOff x="0" y="0"/>
          <a:chExt cx="0" cy="0"/>
        </a:xfrm>
      </p:grpSpPr>
      <p:sp>
        <p:nvSpPr>
          <p:cNvPr id="11" name="Author and Date"/>
          <p:cNvSpPr txBox="1"/>
          <p:nvPr>
            <p:ph type="body" sz="quarter" idx="21" hasCustomPrompt="1"/>
          </p:nvPr>
        </p:nvSpPr>
        <p:spPr>
          <a:xfrm>
            <a:off x="858837" y="7654031"/>
            <a:ext cx="11287126" cy="311573"/>
          </a:xfrm>
          <a:prstGeom prst="rect">
            <a:avLst/>
          </a:prstGeom>
        </p:spPr>
        <p:txBody>
          <a:bodyPr/>
          <a:lstStyle>
            <a:lvl1pPr defTabSz="597799">
              <a:defRPr spc="-15" sz="1584">
                <a:latin typeface="Graphik Medium"/>
                <a:ea typeface="Graphik Medium"/>
                <a:cs typeface="Graphik Medium"/>
                <a:sym typeface="Graphik Medium"/>
              </a:defRPr>
            </a:lvl1pPr>
          </a:lstStyle>
          <a:p>
            <a:pPr/>
            <a:r>
              <a:t>Author and Date</a:t>
            </a:r>
          </a:p>
        </p:txBody>
      </p:sp>
      <p:sp>
        <p:nvSpPr>
          <p:cNvPr id="12" name="Presentation Title"/>
          <p:cNvSpPr txBox="1"/>
          <p:nvPr>
            <p:ph type="title" hasCustomPrompt="1"/>
          </p:nvPr>
        </p:nvSpPr>
        <p:spPr>
          <a:prstGeom prst="rect">
            <a:avLst/>
          </a:prstGeom>
        </p:spPr>
        <p:txBody>
          <a:bodyPr/>
          <a:lstStyle/>
          <a:p>
            <a:pPr/>
            <a:r>
              <a:t>Presentation Title</a:t>
            </a:r>
          </a:p>
        </p:txBody>
      </p:sp>
      <p:sp>
        <p:nvSpPr>
          <p:cNvPr id="13" name="Body Level One…"/>
          <p:cNvSpPr txBox="1"/>
          <p:nvPr>
            <p:ph type="body" sz="quarter" idx="1" hasCustomPrompt="1"/>
          </p:nvPr>
        </p:nvSpPr>
        <p:spPr>
          <a:prstGeom prst="rect">
            <a:avLst/>
          </a:prstGeom>
        </p:spPr>
        <p:txBody>
          <a:bodyPr/>
          <a:lstStyle/>
          <a:p>
            <a:pPr/>
            <a:r>
              <a:t>Presentation Subtitle</a:t>
            </a:r>
          </a:p>
          <a:p>
            <a:pPr lvl="1"/>
            <a:r>
              <a:t/>
            </a:r>
          </a:p>
          <a:p>
            <a:pPr lvl="2"/>
            <a:r>
              <a:t/>
            </a:r>
          </a:p>
          <a:p>
            <a:pPr lvl="3"/>
            <a:r>
              <a:t/>
            </a:r>
          </a:p>
          <a:p>
            <a:pPr lvl="4"/>
            <a:r>
              <a:t/>
            </a:r>
          </a:p>
        </p:txBody>
      </p:sp>
      <p:sp>
        <p:nvSpPr>
          <p:cNvPr id="1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tatement">
    <p:spTree>
      <p:nvGrpSpPr>
        <p:cNvPr id="1" name=""/>
        <p:cNvGrpSpPr/>
        <p:nvPr/>
      </p:nvGrpSpPr>
      <p:grpSpPr>
        <a:xfrm>
          <a:off x="0" y="0"/>
          <a:ext cx="0" cy="0"/>
          <a:chOff x="0" y="0"/>
          <a:chExt cx="0" cy="0"/>
        </a:xfrm>
      </p:grpSpPr>
      <p:sp>
        <p:nvSpPr>
          <p:cNvPr id="98" name="Body Level One…"/>
          <p:cNvSpPr txBox="1"/>
          <p:nvPr>
            <p:ph type="body" sz="half" idx="1" hasCustomPrompt="1"/>
          </p:nvPr>
        </p:nvSpPr>
        <p:spPr>
          <a:xfrm>
            <a:off x="858837" y="3161439"/>
            <a:ext cx="11287126" cy="3396590"/>
          </a:xfrm>
          <a:prstGeom prst="rect">
            <a:avLst/>
          </a:prstGeom>
        </p:spPr>
        <p:txBody>
          <a:bodyPr anchor="ctr"/>
          <a:lstStyle>
            <a:lvl1pPr defTabSz="1783644">
              <a:lnSpc>
                <a:spcPct val="80000"/>
              </a:lnSpc>
              <a:defRPr spc="0" sz="8800">
                <a:latin typeface="Canela Regular"/>
                <a:ea typeface="Canela Regular"/>
                <a:cs typeface="Canela Regular"/>
                <a:sym typeface="Canela Regular"/>
              </a:defRPr>
            </a:lvl1pPr>
            <a:lvl2pPr defTabSz="1783644">
              <a:lnSpc>
                <a:spcPct val="80000"/>
              </a:lnSpc>
              <a:defRPr spc="0" sz="8800">
                <a:latin typeface="Canela Regular"/>
                <a:ea typeface="Canela Regular"/>
                <a:cs typeface="Canela Regular"/>
                <a:sym typeface="Canela Regular"/>
              </a:defRPr>
            </a:lvl2pPr>
            <a:lvl3pPr defTabSz="1783644">
              <a:lnSpc>
                <a:spcPct val="80000"/>
              </a:lnSpc>
              <a:defRPr spc="0" sz="8800">
                <a:latin typeface="Canela Regular"/>
                <a:ea typeface="Canela Regular"/>
                <a:cs typeface="Canela Regular"/>
                <a:sym typeface="Canela Regular"/>
              </a:defRPr>
            </a:lvl3pPr>
            <a:lvl4pPr defTabSz="1783644">
              <a:lnSpc>
                <a:spcPct val="80000"/>
              </a:lnSpc>
              <a:defRPr spc="0" sz="8800">
                <a:latin typeface="Canela Regular"/>
                <a:ea typeface="Canela Regular"/>
                <a:cs typeface="Canela Regular"/>
                <a:sym typeface="Canela Regular"/>
              </a:defRPr>
            </a:lvl4pPr>
            <a:lvl5pPr defTabSz="1783644">
              <a:lnSpc>
                <a:spcPct val="80000"/>
              </a:lnSpc>
              <a:defRPr spc="0" sz="8800">
                <a:latin typeface="Canela Regular"/>
                <a:ea typeface="Canela Regular"/>
                <a:cs typeface="Canela Regular"/>
                <a:sym typeface="Canela Regular"/>
              </a:defRPr>
            </a:lvl5pPr>
          </a:lstStyle>
          <a:p>
            <a:pPr/>
            <a:r>
              <a:t>Statement</a:t>
            </a:r>
          </a:p>
          <a:p>
            <a:pPr lvl="1"/>
            <a:r>
              <a:t/>
            </a:r>
          </a:p>
          <a:p>
            <a:pPr lvl="2"/>
            <a:r>
              <a:t/>
            </a:r>
          </a:p>
          <a:p>
            <a:pPr lvl="3"/>
            <a:r>
              <a:t/>
            </a:r>
          </a:p>
          <a:p>
            <a:pPr lvl="4"/>
            <a:r>
              <a:t/>
            </a:r>
          </a:p>
        </p:txBody>
      </p:sp>
      <p:sp>
        <p:nvSpPr>
          <p:cNvPr id="99" name="Slide Number"/>
          <p:cNvSpPr txBox="1"/>
          <p:nvPr>
            <p:ph type="sldNum" sz="quarter" idx="2"/>
          </p:nvPr>
        </p:nvSpPr>
        <p:spPr>
          <a:xfrm>
            <a:off x="6394484" y="8013295"/>
            <a:ext cx="215832" cy="228659"/>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ig Fact">
    <p:spTree>
      <p:nvGrpSpPr>
        <p:cNvPr id="1" name=""/>
        <p:cNvGrpSpPr/>
        <p:nvPr/>
      </p:nvGrpSpPr>
      <p:grpSpPr>
        <a:xfrm>
          <a:off x="0" y="0"/>
          <a:ext cx="0" cy="0"/>
          <a:chOff x="0" y="0"/>
          <a:chExt cx="0" cy="0"/>
        </a:xfrm>
      </p:grpSpPr>
      <p:sp>
        <p:nvSpPr>
          <p:cNvPr id="106" name="Fact information"/>
          <p:cNvSpPr txBox="1"/>
          <p:nvPr>
            <p:ph type="body" sz="quarter" idx="21" hasCustomPrompt="1"/>
          </p:nvPr>
        </p:nvSpPr>
        <p:spPr>
          <a:xfrm>
            <a:off x="858837" y="5841597"/>
            <a:ext cx="11287127" cy="428232"/>
          </a:xfrm>
          <a:prstGeom prst="rect">
            <a:avLst/>
          </a:prstGeom>
        </p:spPr>
        <p:txBody>
          <a:bodyPr/>
          <a:lstStyle>
            <a:lvl1pPr defTabSz="537415">
              <a:defRPr spc="-23" sz="2314"/>
            </a:lvl1pPr>
          </a:lstStyle>
          <a:p>
            <a:pPr/>
            <a:r>
              <a:t>Fact information</a:t>
            </a:r>
          </a:p>
        </p:txBody>
      </p:sp>
      <p:sp>
        <p:nvSpPr>
          <p:cNvPr id="107" name="Body Level One…"/>
          <p:cNvSpPr txBox="1"/>
          <p:nvPr>
            <p:ph type="body" sz="quarter" idx="1" hasCustomPrompt="1"/>
          </p:nvPr>
        </p:nvSpPr>
        <p:spPr>
          <a:xfrm>
            <a:off x="858837" y="3656879"/>
            <a:ext cx="11287126" cy="2196009"/>
          </a:xfrm>
          <a:prstGeom prst="rect">
            <a:avLst/>
          </a:prstGeom>
        </p:spPr>
        <p:txBody>
          <a:bodyPr anchor="b"/>
          <a:lstStyle>
            <a:lvl1pPr defTabSz="1783644">
              <a:lnSpc>
                <a:spcPct val="80000"/>
              </a:lnSpc>
              <a:defRPr spc="0" sz="15800">
                <a:latin typeface="+mn-lt"/>
                <a:ea typeface="+mn-ea"/>
                <a:cs typeface="+mn-cs"/>
                <a:sym typeface="Canela Bold"/>
              </a:defRPr>
            </a:lvl1pPr>
            <a:lvl2pPr defTabSz="1783644">
              <a:lnSpc>
                <a:spcPct val="80000"/>
              </a:lnSpc>
              <a:defRPr spc="0" sz="15800">
                <a:latin typeface="+mn-lt"/>
                <a:ea typeface="+mn-ea"/>
                <a:cs typeface="+mn-cs"/>
                <a:sym typeface="Canela Bold"/>
              </a:defRPr>
            </a:lvl2pPr>
            <a:lvl3pPr defTabSz="1783644">
              <a:lnSpc>
                <a:spcPct val="80000"/>
              </a:lnSpc>
              <a:defRPr spc="0" sz="15800">
                <a:latin typeface="+mn-lt"/>
                <a:ea typeface="+mn-ea"/>
                <a:cs typeface="+mn-cs"/>
                <a:sym typeface="Canela Bold"/>
              </a:defRPr>
            </a:lvl3pPr>
            <a:lvl4pPr defTabSz="1783644">
              <a:lnSpc>
                <a:spcPct val="80000"/>
              </a:lnSpc>
              <a:defRPr spc="0" sz="15800">
                <a:latin typeface="+mn-lt"/>
                <a:ea typeface="+mn-ea"/>
                <a:cs typeface="+mn-cs"/>
                <a:sym typeface="Canela Bold"/>
              </a:defRPr>
            </a:lvl4pPr>
            <a:lvl5pPr defTabSz="1783644">
              <a:lnSpc>
                <a:spcPct val="80000"/>
              </a:lnSpc>
              <a:defRPr spc="0" sz="15800">
                <a:latin typeface="+mn-lt"/>
                <a:ea typeface="+mn-ea"/>
                <a:cs typeface="+mn-cs"/>
                <a:sym typeface="Canela Bold"/>
              </a:defRPr>
            </a:lvl5pPr>
          </a:lstStyle>
          <a:p>
            <a:pPr/>
            <a:r>
              <a:t>100%</a:t>
            </a:r>
          </a:p>
          <a:p>
            <a:pPr lvl="1"/>
            <a:r>
              <a:t/>
            </a:r>
          </a:p>
          <a:p>
            <a:pPr lvl="2"/>
            <a:r>
              <a:t/>
            </a:r>
          </a:p>
          <a:p>
            <a:pPr lvl="3"/>
            <a:r>
              <a:t/>
            </a:r>
          </a:p>
          <a:p>
            <a:pPr lvl="4"/>
            <a:r>
              <a:t/>
            </a:r>
          </a:p>
        </p:txBody>
      </p:sp>
      <p:sp>
        <p:nvSpPr>
          <p:cNvPr id="108" name="Slide Number"/>
          <p:cNvSpPr txBox="1"/>
          <p:nvPr>
            <p:ph type="sldNum" sz="quarter" idx="2"/>
          </p:nvPr>
        </p:nvSpPr>
        <p:spPr>
          <a:xfrm>
            <a:off x="6394484" y="8013295"/>
            <a:ext cx="215832" cy="228659"/>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115" name="Attribution"/>
          <p:cNvSpPr txBox="1"/>
          <p:nvPr>
            <p:ph type="body" sz="quarter" idx="21" hasCustomPrompt="1"/>
          </p:nvPr>
        </p:nvSpPr>
        <p:spPr>
          <a:xfrm>
            <a:off x="858837" y="7198285"/>
            <a:ext cx="11287127" cy="428232"/>
          </a:xfrm>
          <a:prstGeom prst="rect">
            <a:avLst/>
          </a:prstGeom>
        </p:spPr>
        <p:txBody>
          <a:bodyPr anchor="ctr"/>
          <a:lstStyle>
            <a:lvl1pPr defTabSz="537415">
              <a:defRPr spc="-23" sz="2314"/>
            </a:lvl1pPr>
          </a:lstStyle>
          <a:p>
            <a:pPr/>
            <a:r>
              <a:t>Attribution</a:t>
            </a:r>
          </a:p>
        </p:txBody>
      </p:sp>
      <p:sp>
        <p:nvSpPr>
          <p:cNvPr id="116" name="Body Level One…"/>
          <p:cNvSpPr txBox="1"/>
          <p:nvPr>
            <p:ph type="body" sz="quarter" idx="1" hasCustomPrompt="1"/>
          </p:nvPr>
        </p:nvSpPr>
        <p:spPr>
          <a:xfrm>
            <a:off x="858837" y="3638268"/>
            <a:ext cx="11287126" cy="2271470"/>
          </a:xfrm>
          <a:prstGeom prst="rect">
            <a:avLst/>
          </a:prstGeom>
        </p:spPr>
        <p:txBody>
          <a:bodyPr anchor="ctr"/>
          <a:lstStyle>
            <a:lvl1pPr defTabSz="1783644">
              <a:lnSpc>
                <a:spcPct val="80000"/>
              </a:lnSpc>
              <a:defRPr spc="0" sz="5400">
                <a:latin typeface="+mn-lt"/>
                <a:ea typeface="+mn-ea"/>
                <a:cs typeface="+mn-cs"/>
                <a:sym typeface="Canela Bold"/>
              </a:defRPr>
            </a:lvl1pPr>
            <a:lvl2pPr defTabSz="1783644">
              <a:lnSpc>
                <a:spcPct val="80000"/>
              </a:lnSpc>
              <a:defRPr spc="0" sz="5400">
                <a:latin typeface="+mn-lt"/>
                <a:ea typeface="+mn-ea"/>
                <a:cs typeface="+mn-cs"/>
                <a:sym typeface="Canela Bold"/>
              </a:defRPr>
            </a:lvl2pPr>
            <a:lvl3pPr defTabSz="1783644">
              <a:lnSpc>
                <a:spcPct val="80000"/>
              </a:lnSpc>
              <a:defRPr spc="0" sz="5400">
                <a:latin typeface="+mn-lt"/>
                <a:ea typeface="+mn-ea"/>
                <a:cs typeface="+mn-cs"/>
                <a:sym typeface="Canela Bold"/>
              </a:defRPr>
            </a:lvl3pPr>
            <a:lvl4pPr defTabSz="1783644">
              <a:lnSpc>
                <a:spcPct val="80000"/>
              </a:lnSpc>
              <a:defRPr spc="0" sz="5400">
                <a:latin typeface="+mn-lt"/>
                <a:ea typeface="+mn-ea"/>
                <a:cs typeface="+mn-cs"/>
                <a:sym typeface="Canela Bold"/>
              </a:defRPr>
            </a:lvl4pPr>
            <a:lvl5pPr defTabSz="1783644">
              <a:lnSpc>
                <a:spcPct val="80000"/>
              </a:lnSpc>
              <a:defRPr spc="0" sz="5400">
                <a:latin typeface="+mn-lt"/>
                <a:ea typeface="+mn-ea"/>
                <a:cs typeface="+mn-cs"/>
                <a:sym typeface="Canela Bold"/>
              </a:defRPr>
            </a:lvl5pPr>
          </a:lstStyle>
          <a:p>
            <a:pPr/>
            <a:r>
              <a:t>“Notable Quote”</a:t>
            </a:r>
          </a:p>
          <a:p>
            <a:pPr lvl="1"/>
            <a:r>
              <a:t/>
            </a:r>
          </a:p>
          <a:p>
            <a:pPr lvl="2"/>
            <a:r>
              <a:t/>
            </a:r>
          </a:p>
          <a:p>
            <a:pPr lvl="3"/>
            <a:r>
              <a:t/>
            </a:r>
          </a:p>
          <a:p>
            <a:pPr lvl="4"/>
            <a:r>
              <a:t/>
            </a:r>
          </a:p>
        </p:txBody>
      </p:sp>
      <p:sp>
        <p:nvSpPr>
          <p:cNvPr id="11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124" name="941297804_1296x1457.jpg"/>
          <p:cNvSpPr/>
          <p:nvPr>
            <p:ph type="pic" sz="quarter" idx="21"/>
          </p:nvPr>
        </p:nvSpPr>
        <p:spPr>
          <a:xfrm>
            <a:off x="8329699" y="4360096"/>
            <a:ext cx="3788199" cy="4258801"/>
          </a:xfrm>
          <a:prstGeom prst="rect">
            <a:avLst/>
          </a:prstGeom>
        </p:spPr>
        <p:txBody>
          <a:bodyPr lIns="91439" tIns="45719" rIns="91439" bIns="45719">
            <a:noAutofit/>
          </a:bodyPr>
          <a:lstStyle/>
          <a:p>
            <a:pPr/>
          </a:p>
        </p:txBody>
      </p:sp>
      <p:sp>
        <p:nvSpPr>
          <p:cNvPr id="125" name="915009552_2264x1509.jpg"/>
          <p:cNvSpPr/>
          <p:nvPr>
            <p:ph type="pic" sz="quarter" idx="22"/>
          </p:nvPr>
        </p:nvSpPr>
        <p:spPr>
          <a:xfrm>
            <a:off x="8133742" y="2142463"/>
            <a:ext cx="4173886" cy="2781976"/>
          </a:xfrm>
          <a:prstGeom prst="rect">
            <a:avLst/>
          </a:prstGeom>
        </p:spPr>
        <p:txBody>
          <a:bodyPr lIns="91439" tIns="45719" rIns="91439" bIns="45719">
            <a:noAutofit/>
          </a:bodyPr>
          <a:lstStyle/>
          <a:p>
            <a:pPr/>
          </a:p>
        </p:txBody>
      </p:sp>
      <p:sp>
        <p:nvSpPr>
          <p:cNvPr id="126" name="740519873_3318x2212.jpg"/>
          <p:cNvSpPr/>
          <p:nvPr>
            <p:ph type="pic" sz="half" idx="23"/>
          </p:nvPr>
        </p:nvSpPr>
        <p:spPr>
          <a:xfrm>
            <a:off x="199115" y="2142463"/>
            <a:ext cx="8622111" cy="5748074"/>
          </a:xfrm>
          <a:prstGeom prst="rect">
            <a:avLst/>
          </a:prstGeom>
        </p:spPr>
        <p:txBody>
          <a:bodyPr lIns="91439" tIns="45719" rIns="91439" bIns="45719">
            <a:noAutofit/>
          </a:bodyPr>
          <a:lstStyle/>
          <a:p>
            <a:pPr/>
          </a:p>
        </p:txBody>
      </p:sp>
      <p:sp>
        <p:nvSpPr>
          <p:cNvPr id="12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34" name="740519873_3318x2212.jpg"/>
          <p:cNvSpPr/>
          <p:nvPr>
            <p:ph type="pic" idx="21"/>
          </p:nvPr>
        </p:nvSpPr>
        <p:spPr>
          <a:xfrm>
            <a:off x="884964" y="1271543"/>
            <a:ext cx="11234872" cy="7489914"/>
          </a:xfrm>
          <a:prstGeom prst="rect">
            <a:avLst/>
          </a:prstGeom>
        </p:spPr>
        <p:txBody>
          <a:bodyPr lIns="91439" tIns="45719" rIns="91439" bIns="45719">
            <a:noAutofit/>
          </a:bodyPr>
          <a:lstStyle/>
          <a:p>
            <a:pPr/>
          </a:p>
        </p:txBody>
      </p:sp>
      <p:sp>
        <p:nvSpPr>
          <p:cNvPr id="13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4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p:spTree>
      <p:nvGrpSpPr>
        <p:cNvPr id="1" name=""/>
        <p:cNvGrpSpPr/>
        <p:nvPr/>
      </p:nvGrpSpPr>
      <p:grpSpPr>
        <a:xfrm>
          <a:off x="0" y="0"/>
          <a:ext cx="0" cy="0"/>
          <a:chOff x="0" y="0"/>
          <a:chExt cx="0" cy="0"/>
        </a:xfrm>
      </p:grpSpPr>
      <p:sp>
        <p:nvSpPr>
          <p:cNvPr id="21" name="740519873_3318x2212.jpg"/>
          <p:cNvSpPr/>
          <p:nvPr>
            <p:ph type="pic" idx="21"/>
          </p:nvPr>
        </p:nvSpPr>
        <p:spPr>
          <a:xfrm>
            <a:off x="231774" y="836083"/>
            <a:ext cx="12541252" cy="8360834"/>
          </a:xfrm>
          <a:prstGeom prst="rect">
            <a:avLst/>
          </a:prstGeom>
        </p:spPr>
        <p:txBody>
          <a:bodyPr lIns="91439" tIns="45719" rIns="91439" bIns="45719">
            <a:noAutofit/>
          </a:bodyPr>
          <a:lstStyle/>
          <a:p>
            <a:pPr/>
          </a:p>
        </p:txBody>
      </p:sp>
      <p:sp>
        <p:nvSpPr>
          <p:cNvPr id="22" name="Presentation Title"/>
          <p:cNvSpPr txBox="1"/>
          <p:nvPr>
            <p:ph type="title" hasCustomPrompt="1"/>
          </p:nvPr>
        </p:nvSpPr>
        <p:spPr>
          <a:prstGeom prst="rect">
            <a:avLst/>
          </a:prstGeom>
        </p:spPr>
        <p:txBody>
          <a:bodyPr/>
          <a:lstStyle>
            <a:lvl1pPr>
              <a:defRPr>
                <a:solidFill>
                  <a:srgbClr val="FFFFFF"/>
                </a:solidFill>
              </a:defRPr>
            </a:lvl1pPr>
          </a:lstStyle>
          <a:p>
            <a:pPr/>
            <a:r>
              <a:t>Presentation Title</a:t>
            </a:r>
          </a:p>
        </p:txBody>
      </p:sp>
      <p:sp>
        <p:nvSpPr>
          <p:cNvPr id="23" name="Body Level One…"/>
          <p:cNvSpPr txBox="1"/>
          <p:nvPr>
            <p:ph type="body" sz="quarter" idx="1" hasCustomPrompt="1"/>
          </p:nvPr>
        </p:nvSpPr>
        <p:spPr>
          <a:xfrm>
            <a:off x="858837" y="5382286"/>
            <a:ext cx="11287126" cy="1158314"/>
          </a:xfrm>
          <a:prstGeom prst="rect">
            <a:avLst/>
          </a:prstGeom>
        </p:spPr>
        <p:txBody>
          <a:bodyPr/>
          <a:lstStyle>
            <a:lvl1pPr>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a:r>
              <a:t>Presentation Subtitle</a:t>
            </a:r>
          </a:p>
          <a:p>
            <a:pPr lvl="1"/>
            <a:r>
              <a:t/>
            </a:r>
          </a:p>
          <a:p>
            <a:pPr lvl="2"/>
            <a:r>
              <a:t/>
            </a:r>
          </a:p>
          <a:p>
            <a:pPr lvl="3"/>
            <a:r>
              <a:t/>
            </a:r>
          </a:p>
          <a:p>
            <a:pPr lvl="4"/>
            <a:r>
              <a:t/>
            </a:r>
          </a:p>
        </p:txBody>
      </p:sp>
      <p:sp>
        <p:nvSpPr>
          <p:cNvPr id="24" name="Author and Date"/>
          <p:cNvSpPr txBox="1"/>
          <p:nvPr>
            <p:ph type="body" sz="quarter" idx="22" hasCustomPrompt="1"/>
          </p:nvPr>
        </p:nvSpPr>
        <p:spPr>
          <a:xfrm>
            <a:off x="858837" y="7655388"/>
            <a:ext cx="11287127" cy="311572"/>
          </a:xfrm>
          <a:prstGeom prst="rect">
            <a:avLst/>
          </a:prstGeom>
        </p:spPr>
        <p:txBody>
          <a:bodyPr/>
          <a:lstStyle>
            <a:lvl1pPr defTabSz="597799">
              <a:defRPr spc="-15" sz="1584">
                <a:solidFill>
                  <a:srgbClr val="FFFFFF"/>
                </a:solidFill>
                <a:latin typeface="Graphik Medium"/>
                <a:ea typeface="Graphik Medium"/>
                <a:cs typeface="Graphik Medium"/>
                <a:sym typeface="Graphik Medium"/>
              </a:defRPr>
            </a:lvl1pPr>
          </a:lstStyle>
          <a:p>
            <a:pPr/>
            <a:r>
              <a:t>Author and Date</a:t>
            </a:r>
          </a:p>
        </p:txBody>
      </p:sp>
      <p:sp>
        <p:nvSpPr>
          <p:cNvPr id="25" name="Slide Number"/>
          <p:cNvSpPr txBox="1"/>
          <p:nvPr>
            <p:ph type="sldNum" sz="quarter" idx="2"/>
          </p:nvPr>
        </p:nvSpPr>
        <p:spPr>
          <a:xfrm>
            <a:off x="6394484" y="8013295"/>
            <a:ext cx="215832" cy="228659"/>
          </a:xfrm>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Alt">
    <p:spTree>
      <p:nvGrpSpPr>
        <p:cNvPr id="1" name=""/>
        <p:cNvGrpSpPr/>
        <p:nvPr/>
      </p:nvGrpSpPr>
      <p:grpSpPr>
        <a:xfrm>
          <a:off x="0" y="0"/>
          <a:ext cx="0" cy="0"/>
          <a:chOff x="0" y="0"/>
          <a:chExt cx="0" cy="0"/>
        </a:xfrm>
      </p:grpSpPr>
      <p:sp>
        <p:nvSpPr>
          <p:cNvPr id="32" name="Slide Title"/>
          <p:cNvSpPr txBox="1"/>
          <p:nvPr>
            <p:ph type="title" hasCustomPrompt="1"/>
          </p:nvPr>
        </p:nvSpPr>
        <p:spPr>
          <a:xfrm>
            <a:off x="856932" y="3847496"/>
            <a:ext cx="5018423" cy="1306381"/>
          </a:xfrm>
          <a:prstGeom prst="rect">
            <a:avLst/>
          </a:prstGeom>
        </p:spPr>
        <p:txBody>
          <a:bodyPr/>
          <a:lstStyle>
            <a:lvl1pPr>
              <a:defRPr spc="-53" sz="5400"/>
            </a:lvl1pPr>
          </a:lstStyle>
          <a:p>
            <a:pPr/>
            <a:r>
              <a:t>Slide Title</a:t>
            </a:r>
          </a:p>
        </p:txBody>
      </p:sp>
      <p:sp>
        <p:nvSpPr>
          <p:cNvPr id="33" name="Image"/>
          <p:cNvSpPr/>
          <p:nvPr>
            <p:ph type="pic" sz="half" idx="21"/>
          </p:nvPr>
        </p:nvSpPr>
        <p:spPr>
          <a:xfrm>
            <a:off x="5006594" y="2142463"/>
            <a:ext cx="8615579" cy="5748074"/>
          </a:xfrm>
          <a:prstGeom prst="rect">
            <a:avLst/>
          </a:prstGeom>
        </p:spPr>
        <p:txBody>
          <a:bodyPr lIns="91439" tIns="45719" rIns="91439" bIns="45719">
            <a:noAutofit/>
          </a:bodyPr>
          <a:lstStyle/>
          <a:p>
            <a:pPr/>
          </a:p>
        </p:txBody>
      </p:sp>
      <p:sp>
        <p:nvSpPr>
          <p:cNvPr id="34" name="Body Level One…"/>
          <p:cNvSpPr txBox="1"/>
          <p:nvPr>
            <p:ph type="body" sz="quarter" idx="1" hasCustomPrompt="1"/>
          </p:nvPr>
        </p:nvSpPr>
        <p:spPr>
          <a:xfrm>
            <a:off x="858837" y="5098148"/>
            <a:ext cx="5016501" cy="2785857"/>
          </a:xfrm>
          <a:prstGeom prst="rect">
            <a:avLst/>
          </a:prstGeom>
        </p:spPr>
        <p:txBody>
          <a:bodyPr/>
          <a:lstStyle>
            <a:lvl1pPr>
              <a:defRPr spc="-26" sz="2600"/>
            </a:lvl1pPr>
            <a:lvl2pPr>
              <a:defRPr spc="-26" sz="2600"/>
            </a:lvl2pPr>
            <a:lvl3pPr>
              <a:defRPr spc="-26" sz="2600"/>
            </a:lvl3pPr>
            <a:lvl4pPr>
              <a:defRPr spc="-26" sz="2600"/>
            </a:lvl4pPr>
            <a:lvl5pPr>
              <a:defRPr spc="-26" sz="2600"/>
            </a:lvl5pPr>
          </a:lstStyle>
          <a:p>
            <a:pPr/>
            <a:r>
              <a:t>Slide Subtitle</a:t>
            </a:r>
          </a:p>
          <a:p>
            <a:pPr lvl="1"/>
            <a:r>
              <a:t/>
            </a:r>
          </a:p>
          <a:p>
            <a:pPr lvl="2"/>
            <a:r>
              <a:t/>
            </a:r>
          </a:p>
          <a:p>
            <a:pPr lvl="3"/>
            <a:r>
              <a:t/>
            </a:r>
          </a:p>
          <a:p>
            <a:pPr lvl="4"/>
            <a:r>
              <a:t/>
            </a:r>
          </a:p>
        </p:txBody>
      </p:sp>
      <p:sp>
        <p:nvSpPr>
          <p:cNvPr id="35" name="Slide Number"/>
          <p:cNvSpPr txBox="1"/>
          <p:nvPr>
            <p:ph type="sldNum" sz="quarter" idx="2"/>
          </p:nvPr>
        </p:nvSpPr>
        <p:spPr>
          <a:xfrm>
            <a:off x="6394484" y="8013295"/>
            <a:ext cx="215832" cy="228659"/>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42" name="Slide Title"/>
          <p:cNvSpPr txBox="1"/>
          <p:nvPr>
            <p:ph type="title" hasCustomPrompt="1"/>
          </p:nvPr>
        </p:nvSpPr>
        <p:spPr>
          <a:xfrm>
            <a:off x="858837" y="1887719"/>
            <a:ext cx="11287126" cy="888339"/>
          </a:xfrm>
          <a:prstGeom prst="rect">
            <a:avLst/>
          </a:prstGeom>
        </p:spPr>
        <p:txBody>
          <a:bodyPr anchor="t"/>
          <a:lstStyle>
            <a:lvl1pPr>
              <a:defRPr spc="-53" sz="5400"/>
            </a:lvl1pPr>
          </a:lstStyle>
          <a:p>
            <a:pPr/>
            <a:r>
              <a:t>Slide Title</a:t>
            </a:r>
          </a:p>
        </p:txBody>
      </p:sp>
      <p:sp>
        <p:nvSpPr>
          <p:cNvPr id="43" name="Body Level One…"/>
          <p:cNvSpPr txBox="1"/>
          <p:nvPr>
            <p:ph type="body" sz="half" idx="1" hasCustomPrompt="1"/>
          </p:nvPr>
        </p:nvSpPr>
        <p:spPr>
          <a:xfrm>
            <a:off x="858837" y="3553354"/>
            <a:ext cx="11288657" cy="4363311"/>
          </a:xfrm>
          <a:prstGeom prst="rect">
            <a:avLst/>
          </a:prstGeom>
        </p:spPr>
        <p:txBody>
          <a:bodyPr/>
          <a:lstStyle>
            <a:lvl1pPr marL="322695" indent="-322695" algn="l" defTabSz="1783599">
              <a:lnSpc>
                <a:spcPct val="90000"/>
              </a:lnSpc>
              <a:spcBef>
                <a:spcPts val="1700"/>
              </a:spcBef>
              <a:buSzPct val="150000"/>
              <a:buChar char="•"/>
              <a:defRPr spc="0" sz="2600">
                <a:latin typeface="Canela Text Regular"/>
                <a:ea typeface="Canela Text Regular"/>
                <a:cs typeface="Canela Text Regular"/>
                <a:sym typeface="Canela Text Regular"/>
              </a:defRPr>
            </a:lvl1pPr>
            <a:lvl2pPr marL="868795" indent="-322695" algn="l" defTabSz="1783599">
              <a:lnSpc>
                <a:spcPct val="90000"/>
              </a:lnSpc>
              <a:spcBef>
                <a:spcPts val="1700"/>
              </a:spcBef>
              <a:buSzPct val="150000"/>
              <a:buChar char="•"/>
              <a:defRPr spc="0" sz="2600">
                <a:latin typeface="Canela Text Regular"/>
                <a:ea typeface="Canela Text Regular"/>
                <a:cs typeface="Canela Text Regular"/>
                <a:sym typeface="Canela Text Regular"/>
              </a:defRPr>
            </a:lvl2pPr>
            <a:lvl3pPr marL="1414895" indent="-322695" algn="l" defTabSz="1783599">
              <a:lnSpc>
                <a:spcPct val="90000"/>
              </a:lnSpc>
              <a:spcBef>
                <a:spcPts val="1700"/>
              </a:spcBef>
              <a:buSzPct val="150000"/>
              <a:buChar char="•"/>
              <a:defRPr spc="0" sz="2600">
                <a:latin typeface="Canela Text Regular"/>
                <a:ea typeface="Canela Text Regular"/>
                <a:cs typeface="Canela Text Regular"/>
                <a:sym typeface="Canela Text Regular"/>
              </a:defRPr>
            </a:lvl3pPr>
            <a:lvl4pPr marL="1960995" indent="-322695" algn="l" defTabSz="1783599">
              <a:lnSpc>
                <a:spcPct val="90000"/>
              </a:lnSpc>
              <a:spcBef>
                <a:spcPts val="1700"/>
              </a:spcBef>
              <a:buSzPct val="150000"/>
              <a:buChar char="•"/>
              <a:defRPr spc="0" sz="2600">
                <a:latin typeface="Canela Text Regular"/>
                <a:ea typeface="Canela Text Regular"/>
                <a:cs typeface="Canela Text Regular"/>
                <a:sym typeface="Canela Text Regular"/>
              </a:defRPr>
            </a:lvl4pPr>
            <a:lvl5pPr marL="2507095" indent="-322695" algn="l" defTabSz="1783599">
              <a:lnSpc>
                <a:spcPct val="90000"/>
              </a:lnSpc>
              <a:spcBef>
                <a:spcPts val="1700"/>
              </a:spcBef>
              <a:buSzPct val="150000"/>
              <a:buChar char="•"/>
              <a:defRPr spc="0" sz="2600">
                <a:latin typeface="Canela Text Regular"/>
                <a:ea typeface="Canela Text Regular"/>
                <a:cs typeface="Canela Text Regular"/>
                <a:sym typeface="Canela Text Regular"/>
              </a:defRPr>
            </a:lvl5pPr>
          </a:lstStyle>
          <a:p>
            <a:pPr/>
            <a:r>
              <a:t>Slide bullet text</a:t>
            </a:r>
          </a:p>
          <a:p>
            <a:pPr lvl="1"/>
            <a:r>
              <a:t/>
            </a:r>
          </a:p>
          <a:p>
            <a:pPr lvl="2"/>
            <a:r>
              <a:t/>
            </a:r>
          </a:p>
          <a:p>
            <a:pPr lvl="3"/>
            <a:r>
              <a:t/>
            </a:r>
          </a:p>
          <a:p>
            <a:pPr lvl="4"/>
            <a:r>
              <a:t/>
            </a:r>
          </a:p>
        </p:txBody>
      </p:sp>
      <p:sp>
        <p:nvSpPr>
          <p:cNvPr id="44" name="Slide Subtitle"/>
          <p:cNvSpPr txBox="1"/>
          <p:nvPr>
            <p:ph type="body" sz="quarter" idx="21" hasCustomPrompt="1"/>
          </p:nvPr>
        </p:nvSpPr>
        <p:spPr>
          <a:xfrm>
            <a:off x="858837" y="2715752"/>
            <a:ext cx="11287127" cy="428232"/>
          </a:xfrm>
          <a:prstGeom prst="rect">
            <a:avLst/>
          </a:prstGeom>
        </p:spPr>
        <p:txBody>
          <a:bodyPr/>
          <a:lstStyle>
            <a:lvl1pPr defTabSz="537415">
              <a:defRPr spc="-23" sz="2314"/>
            </a:lvl1pPr>
          </a:lstStyle>
          <a:p>
            <a:pPr/>
            <a:r>
              <a:t>Slide Subtitle</a:t>
            </a:r>
          </a:p>
        </p:txBody>
      </p:sp>
      <p:sp>
        <p:nvSpPr>
          <p:cNvPr id="45" name="Slide Number"/>
          <p:cNvSpPr txBox="1"/>
          <p:nvPr>
            <p:ph type="sldNum" sz="quarter" idx="2"/>
          </p:nvPr>
        </p:nvSpPr>
        <p:spPr>
          <a:xfrm>
            <a:off x="6394484" y="8013295"/>
            <a:ext cx="215832" cy="228659"/>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52" name="Body Level One…"/>
          <p:cNvSpPr txBox="1"/>
          <p:nvPr>
            <p:ph type="body" sz="half" idx="1" hasCustomPrompt="1"/>
          </p:nvPr>
        </p:nvSpPr>
        <p:spPr>
          <a:xfrm>
            <a:off x="858837" y="3553354"/>
            <a:ext cx="11287126" cy="4365135"/>
          </a:xfrm>
          <a:prstGeom prst="rect">
            <a:avLst/>
          </a:prstGeom>
        </p:spPr>
        <p:txBody>
          <a:bodyPr numCol="2" spcCol="1315835"/>
          <a:lstStyle>
            <a:lvl1pPr marL="322695" indent="-322695" algn="l" defTabSz="1783599">
              <a:lnSpc>
                <a:spcPct val="90000"/>
              </a:lnSpc>
              <a:spcBef>
                <a:spcPts val="1700"/>
              </a:spcBef>
              <a:buSzPct val="150000"/>
              <a:buChar char="•"/>
              <a:defRPr spc="0" sz="2600">
                <a:latin typeface="Canela Text Regular"/>
                <a:ea typeface="Canela Text Regular"/>
                <a:cs typeface="Canela Text Regular"/>
                <a:sym typeface="Canela Text Regular"/>
              </a:defRPr>
            </a:lvl1pPr>
            <a:lvl2pPr marL="868795" indent="-322695" algn="l" defTabSz="1783599">
              <a:lnSpc>
                <a:spcPct val="90000"/>
              </a:lnSpc>
              <a:spcBef>
                <a:spcPts val="1700"/>
              </a:spcBef>
              <a:buSzPct val="150000"/>
              <a:buChar char="•"/>
              <a:defRPr spc="0" sz="2600">
                <a:latin typeface="Canela Text Regular"/>
                <a:ea typeface="Canela Text Regular"/>
                <a:cs typeface="Canela Text Regular"/>
                <a:sym typeface="Canela Text Regular"/>
              </a:defRPr>
            </a:lvl2pPr>
            <a:lvl3pPr marL="1414895" indent="-322695" algn="l" defTabSz="1783599">
              <a:lnSpc>
                <a:spcPct val="90000"/>
              </a:lnSpc>
              <a:spcBef>
                <a:spcPts val="1700"/>
              </a:spcBef>
              <a:buSzPct val="150000"/>
              <a:buChar char="•"/>
              <a:defRPr spc="0" sz="2600">
                <a:latin typeface="Canela Text Regular"/>
                <a:ea typeface="Canela Text Regular"/>
                <a:cs typeface="Canela Text Regular"/>
                <a:sym typeface="Canela Text Regular"/>
              </a:defRPr>
            </a:lvl3pPr>
            <a:lvl4pPr marL="1960995" indent="-322695" algn="l" defTabSz="1783599">
              <a:lnSpc>
                <a:spcPct val="90000"/>
              </a:lnSpc>
              <a:spcBef>
                <a:spcPts val="1700"/>
              </a:spcBef>
              <a:buSzPct val="150000"/>
              <a:buChar char="•"/>
              <a:defRPr spc="0" sz="2600">
                <a:latin typeface="Canela Text Regular"/>
                <a:ea typeface="Canela Text Regular"/>
                <a:cs typeface="Canela Text Regular"/>
                <a:sym typeface="Canela Text Regular"/>
              </a:defRPr>
            </a:lvl4pPr>
            <a:lvl5pPr marL="2507095" indent="-322695" algn="l" defTabSz="1783599">
              <a:lnSpc>
                <a:spcPct val="90000"/>
              </a:lnSpc>
              <a:spcBef>
                <a:spcPts val="1700"/>
              </a:spcBef>
              <a:buSzPct val="150000"/>
              <a:buChar char="•"/>
              <a:defRPr spc="0" sz="2600">
                <a:latin typeface="Canela Text Regular"/>
                <a:ea typeface="Canela Text Regular"/>
                <a:cs typeface="Canela Text Regular"/>
                <a:sym typeface="Canela Text Regular"/>
              </a:defRPr>
            </a:lvl5pPr>
          </a:lstStyle>
          <a:p>
            <a:pPr/>
            <a:r>
              <a:t>Slide bullet text</a:t>
            </a:r>
          </a:p>
          <a:p>
            <a:pPr lvl="1"/>
            <a:r>
              <a:t/>
            </a:r>
          </a:p>
          <a:p>
            <a:pPr lvl="2"/>
            <a:r>
              <a:t/>
            </a:r>
          </a:p>
          <a:p>
            <a:pPr lvl="3"/>
            <a:r>
              <a:t/>
            </a:r>
          </a:p>
          <a:p>
            <a:pPr lvl="4"/>
            <a:r>
              <a:t/>
            </a:r>
          </a:p>
        </p:txBody>
      </p:sp>
      <p:sp>
        <p:nvSpPr>
          <p:cNvPr id="5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0" name="Slide Title"/>
          <p:cNvSpPr txBox="1"/>
          <p:nvPr>
            <p:ph type="title" hasCustomPrompt="1"/>
          </p:nvPr>
        </p:nvSpPr>
        <p:spPr>
          <a:xfrm>
            <a:off x="858837" y="1887719"/>
            <a:ext cx="5016501" cy="823020"/>
          </a:xfrm>
          <a:prstGeom prst="rect">
            <a:avLst/>
          </a:prstGeom>
        </p:spPr>
        <p:txBody>
          <a:bodyPr anchor="t"/>
          <a:lstStyle>
            <a:lvl1pPr>
              <a:defRPr spc="-53" sz="5400"/>
            </a:lvl1pPr>
          </a:lstStyle>
          <a:p>
            <a:pPr/>
            <a:r>
              <a:t>Slide Title</a:t>
            </a:r>
          </a:p>
        </p:txBody>
      </p:sp>
      <p:sp>
        <p:nvSpPr>
          <p:cNvPr id="61" name="Image"/>
          <p:cNvSpPr/>
          <p:nvPr>
            <p:ph type="pic" sz="half" idx="21"/>
          </p:nvPr>
        </p:nvSpPr>
        <p:spPr>
          <a:xfrm>
            <a:off x="6502731" y="1858859"/>
            <a:ext cx="5643564" cy="6341409"/>
          </a:xfrm>
          <a:prstGeom prst="rect">
            <a:avLst/>
          </a:prstGeom>
        </p:spPr>
        <p:txBody>
          <a:bodyPr lIns="91439" tIns="45719" rIns="91439" bIns="45719">
            <a:noAutofit/>
          </a:bodyPr>
          <a:lstStyle/>
          <a:p>
            <a:pPr/>
          </a:p>
        </p:txBody>
      </p:sp>
      <p:sp>
        <p:nvSpPr>
          <p:cNvPr id="62" name="Slide Subtitle"/>
          <p:cNvSpPr txBox="1"/>
          <p:nvPr>
            <p:ph type="body" sz="quarter" idx="22" hasCustomPrompt="1"/>
          </p:nvPr>
        </p:nvSpPr>
        <p:spPr>
          <a:xfrm>
            <a:off x="858837" y="2717270"/>
            <a:ext cx="5018542" cy="428233"/>
          </a:xfrm>
          <a:prstGeom prst="rect">
            <a:avLst/>
          </a:prstGeom>
        </p:spPr>
        <p:txBody>
          <a:bodyPr/>
          <a:lstStyle>
            <a:lvl1pPr defTabSz="537415">
              <a:defRPr spc="-23" sz="2314"/>
            </a:lvl1pPr>
          </a:lstStyle>
          <a:p>
            <a:pPr/>
            <a:r>
              <a:t>Slide Subtitle</a:t>
            </a:r>
          </a:p>
        </p:txBody>
      </p:sp>
      <p:sp>
        <p:nvSpPr>
          <p:cNvPr id="63" name="Body Level One…"/>
          <p:cNvSpPr txBox="1"/>
          <p:nvPr>
            <p:ph type="body" sz="quarter" idx="1" hasCustomPrompt="1"/>
          </p:nvPr>
        </p:nvSpPr>
        <p:spPr>
          <a:xfrm>
            <a:off x="858837" y="3558508"/>
            <a:ext cx="5018542" cy="4312433"/>
          </a:xfrm>
          <a:prstGeom prst="rect">
            <a:avLst/>
          </a:prstGeom>
        </p:spPr>
        <p:txBody>
          <a:bodyPr/>
          <a:lstStyle>
            <a:lvl1pPr marL="322695" indent="-322695" algn="l" defTabSz="1783599">
              <a:lnSpc>
                <a:spcPct val="90000"/>
              </a:lnSpc>
              <a:spcBef>
                <a:spcPts val="1700"/>
              </a:spcBef>
              <a:buSzPct val="150000"/>
              <a:buChar char="•"/>
              <a:defRPr spc="0" sz="2600">
                <a:latin typeface="Canela Text Regular"/>
                <a:ea typeface="Canela Text Regular"/>
                <a:cs typeface="Canela Text Regular"/>
                <a:sym typeface="Canela Text Regular"/>
              </a:defRPr>
            </a:lvl1pPr>
            <a:lvl2pPr marL="868795" indent="-322695" algn="l" defTabSz="1783599">
              <a:lnSpc>
                <a:spcPct val="90000"/>
              </a:lnSpc>
              <a:spcBef>
                <a:spcPts val="1700"/>
              </a:spcBef>
              <a:buSzPct val="150000"/>
              <a:buChar char="•"/>
              <a:defRPr spc="0" sz="2600">
                <a:latin typeface="Canela Text Regular"/>
                <a:ea typeface="Canela Text Regular"/>
                <a:cs typeface="Canela Text Regular"/>
                <a:sym typeface="Canela Text Regular"/>
              </a:defRPr>
            </a:lvl2pPr>
            <a:lvl3pPr marL="1414895" indent="-322695" algn="l" defTabSz="1783599">
              <a:lnSpc>
                <a:spcPct val="90000"/>
              </a:lnSpc>
              <a:spcBef>
                <a:spcPts val="1700"/>
              </a:spcBef>
              <a:buSzPct val="150000"/>
              <a:buChar char="•"/>
              <a:defRPr spc="0" sz="2600">
                <a:latin typeface="Canela Text Regular"/>
                <a:ea typeface="Canela Text Regular"/>
                <a:cs typeface="Canela Text Regular"/>
                <a:sym typeface="Canela Text Regular"/>
              </a:defRPr>
            </a:lvl3pPr>
            <a:lvl4pPr marL="1960995" indent="-322695" algn="l" defTabSz="1783599">
              <a:lnSpc>
                <a:spcPct val="90000"/>
              </a:lnSpc>
              <a:spcBef>
                <a:spcPts val="1700"/>
              </a:spcBef>
              <a:buSzPct val="150000"/>
              <a:buChar char="•"/>
              <a:defRPr spc="0" sz="2600">
                <a:latin typeface="Canela Text Regular"/>
                <a:ea typeface="Canela Text Regular"/>
                <a:cs typeface="Canela Text Regular"/>
                <a:sym typeface="Canela Text Regular"/>
              </a:defRPr>
            </a:lvl4pPr>
            <a:lvl5pPr marL="2507095" indent="-322695" algn="l" defTabSz="1783599">
              <a:lnSpc>
                <a:spcPct val="90000"/>
              </a:lnSpc>
              <a:spcBef>
                <a:spcPts val="1700"/>
              </a:spcBef>
              <a:buSzPct val="150000"/>
              <a:buChar char="•"/>
              <a:defRPr spc="0" sz="2600">
                <a:latin typeface="Canela Text Regular"/>
                <a:ea typeface="Canela Text Regular"/>
                <a:cs typeface="Canela Text Regular"/>
                <a:sym typeface="Canela Text Regular"/>
              </a:defRPr>
            </a:lvl5pPr>
          </a:lstStyle>
          <a:p>
            <a:pPr/>
            <a:r>
              <a:t>Slide bullet text</a:t>
            </a:r>
          </a:p>
          <a:p>
            <a:pPr lvl="1"/>
            <a:r>
              <a:t/>
            </a:r>
          </a:p>
          <a:p>
            <a:pPr lvl="2"/>
            <a:r>
              <a:t/>
            </a:r>
          </a:p>
          <a:p>
            <a:pPr lvl="3"/>
            <a:r>
              <a:t/>
            </a:r>
          </a:p>
          <a:p>
            <a:pPr lvl="4"/>
            <a:r>
              <a:t/>
            </a:r>
          </a:p>
        </p:txBody>
      </p:sp>
      <p:sp>
        <p:nvSpPr>
          <p:cNvPr id="64" name="Slide Number"/>
          <p:cNvSpPr txBox="1"/>
          <p:nvPr>
            <p:ph type="sldNum" sz="quarter" idx="2"/>
          </p:nvPr>
        </p:nvSpPr>
        <p:spPr>
          <a:xfrm>
            <a:off x="6397750" y="8013295"/>
            <a:ext cx="215832" cy="228659"/>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p:spTree>
      <p:nvGrpSpPr>
        <p:cNvPr id="1" name=""/>
        <p:cNvGrpSpPr/>
        <p:nvPr/>
      </p:nvGrpSpPr>
      <p:grpSpPr>
        <a:xfrm>
          <a:off x="0" y="0"/>
          <a:ext cx="0" cy="0"/>
          <a:chOff x="0" y="0"/>
          <a:chExt cx="0" cy="0"/>
        </a:xfrm>
      </p:grpSpPr>
      <p:sp>
        <p:nvSpPr>
          <p:cNvPr id="71" name="Section Title"/>
          <p:cNvSpPr txBox="1"/>
          <p:nvPr>
            <p:ph type="title" hasCustomPrompt="1"/>
          </p:nvPr>
        </p:nvSpPr>
        <p:spPr>
          <a:xfrm>
            <a:off x="858837" y="3156847"/>
            <a:ext cx="11287126" cy="3396590"/>
          </a:xfrm>
          <a:prstGeom prst="rect">
            <a:avLst/>
          </a:prstGeom>
        </p:spPr>
        <p:txBody>
          <a:bodyPr anchor="ctr"/>
          <a:lstStyle>
            <a:lvl1pPr>
              <a:defRPr spc="0"/>
            </a:lvl1pPr>
          </a:lstStyle>
          <a:p>
            <a:pPr/>
            <a:r>
              <a:t>Section Title</a:t>
            </a:r>
          </a:p>
        </p:txBody>
      </p:sp>
      <p:sp>
        <p:nvSpPr>
          <p:cNvPr id="7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79" name="Slide Title"/>
          <p:cNvSpPr txBox="1"/>
          <p:nvPr>
            <p:ph type="title" hasCustomPrompt="1"/>
          </p:nvPr>
        </p:nvSpPr>
        <p:spPr>
          <a:xfrm>
            <a:off x="858837" y="1887719"/>
            <a:ext cx="11287126" cy="888339"/>
          </a:xfrm>
          <a:prstGeom prst="rect">
            <a:avLst/>
          </a:prstGeom>
        </p:spPr>
        <p:txBody>
          <a:bodyPr anchor="t"/>
          <a:lstStyle>
            <a:lvl1pPr>
              <a:defRPr spc="-53" sz="5400"/>
            </a:lvl1pPr>
          </a:lstStyle>
          <a:p>
            <a:pPr/>
            <a:r>
              <a:t>Slide Title</a:t>
            </a:r>
          </a:p>
        </p:txBody>
      </p:sp>
      <p:sp>
        <p:nvSpPr>
          <p:cNvPr id="80" name="Slide Subtitle"/>
          <p:cNvSpPr txBox="1"/>
          <p:nvPr>
            <p:ph type="body" sz="quarter" idx="21" hasCustomPrompt="1"/>
          </p:nvPr>
        </p:nvSpPr>
        <p:spPr>
          <a:xfrm>
            <a:off x="858837" y="2715752"/>
            <a:ext cx="11287127" cy="428232"/>
          </a:xfrm>
          <a:prstGeom prst="rect">
            <a:avLst/>
          </a:prstGeom>
        </p:spPr>
        <p:txBody>
          <a:bodyPr/>
          <a:lstStyle>
            <a:lvl1pPr defTabSz="537415">
              <a:defRPr spc="-23" sz="2314"/>
            </a:lvl1pPr>
          </a:lstStyle>
          <a:p>
            <a:pPr/>
            <a:r>
              <a:t>Slide Subtitle</a:t>
            </a:r>
          </a:p>
        </p:txBody>
      </p:sp>
      <p:sp>
        <p:nvSpPr>
          <p:cNvPr id="8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p:spTree>
      <p:nvGrpSpPr>
        <p:cNvPr id="1" name=""/>
        <p:cNvGrpSpPr/>
        <p:nvPr/>
      </p:nvGrpSpPr>
      <p:grpSpPr>
        <a:xfrm>
          <a:off x="0" y="0"/>
          <a:ext cx="0" cy="0"/>
          <a:chOff x="0" y="0"/>
          <a:chExt cx="0" cy="0"/>
        </a:xfrm>
      </p:grpSpPr>
      <p:sp>
        <p:nvSpPr>
          <p:cNvPr id="88" name="Agenda Title"/>
          <p:cNvSpPr txBox="1"/>
          <p:nvPr>
            <p:ph type="title" hasCustomPrompt="1"/>
          </p:nvPr>
        </p:nvSpPr>
        <p:spPr>
          <a:xfrm>
            <a:off x="858837" y="1887719"/>
            <a:ext cx="11287126" cy="888339"/>
          </a:xfrm>
          <a:prstGeom prst="rect">
            <a:avLst/>
          </a:prstGeom>
        </p:spPr>
        <p:txBody>
          <a:bodyPr anchor="t"/>
          <a:lstStyle>
            <a:lvl1pPr>
              <a:defRPr spc="-53" sz="5400"/>
            </a:lvl1pPr>
          </a:lstStyle>
          <a:p>
            <a:pPr/>
            <a:r>
              <a:t>Agenda Title</a:t>
            </a:r>
          </a:p>
        </p:txBody>
      </p:sp>
      <p:sp>
        <p:nvSpPr>
          <p:cNvPr id="89" name="Body Level One…"/>
          <p:cNvSpPr txBox="1"/>
          <p:nvPr>
            <p:ph type="body" sz="half" idx="1" hasCustomPrompt="1"/>
          </p:nvPr>
        </p:nvSpPr>
        <p:spPr>
          <a:xfrm>
            <a:off x="858837" y="3553354"/>
            <a:ext cx="11287126" cy="4312880"/>
          </a:xfrm>
          <a:prstGeom prst="rect">
            <a:avLst/>
          </a:prstGeom>
        </p:spPr>
        <p:txBody>
          <a:bodyPr/>
          <a:lstStyle>
            <a:lvl1pPr algn="l">
              <a:spcBef>
                <a:spcPts val="1700"/>
              </a:spcBef>
              <a:defRPr spc="-88" sz="4400">
                <a:latin typeface="Canela Deck Regular"/>
                <a:ea typeface="Canela Deck Regular"/>
                <a:cs typeface="Canela Deck Regular"/>
                <a:sym typeface="Canela Deck Regular"/>
              </a:defRPr>
            </a:lvl1pPr>
            <a:lvl2pPr algn="l">
              <a:spcBef>
                <a:spcPts val="1700"/>
              </a:spcBef>
              <a:defRPr spc="-88" sz="4400">
                <a:latin typeface="Canela Deck Regular"/>
                <a:ea typeface="Canela Deck Regular"/>
                <a:cs typeface="Canela Deck Regular"/>
                <a:sym typeface="Canela Deck Regular"/>
              </a:defRPr>
            </a:lvl2pPr>
            <a:lvl3pPr algn="l">
              <a:spcBef>
                <a:spcPts val="1700"/>
              </a:spcBef>
              <a:defRPr spc="-88" sz="4400">
                <a:latin typeface="Canela Deck Regular"/>
                <a:ea typeface="Canela Deck Regular"/>
                <a:cs typeface="Canela Deck Regular"/>
                <a:sym typeface="Canela Deck Regular"/>
              </a:defRPr>
            </a:lvl3pPr>
            <a:lvl4pPr algn="l">
              <a:spcBef>
                <a:spcPts val="1700"/>
              </a:spcBef>
              <a:defRPr spc="-88" sz="4400">
                <a:latin typeface="Canela Deck Regular"/>
                <a:ea typeface="Canela Deck Regular"/>
                <a:cs typeface="Canela Deck Regular"/>
                <a:sym typeface="Canela Deck Regular"/>
              </a:defRPr>
            </a:lvl4pPr>
            <a:lvl5pPr algn="l">
              <a:spcBef>
                <a:spcPts val="1700"/>
              </a:spcBef>
              <a:defRPr spc="-88" sz="4400">
                <a:latin typeface="Canela Deck Regular"/>
                <a:ea typeface="Canela Deck Regular"/>
                <a:cs typeface="Canela Deck Regular"/>
                <a:sym typeface="Canela Deck Regular"/>
              </a:defRPr>
            </a:lvl5pPr>
          </a:lstStyle>
          <a:p>
            <a:pPr/>
            <a:r>
              <a:t>Agenda Topics</a:t>
            </a:r>
          </a:p>
          <a:p>
            <a:pPr lvl="1"/>
            <a:r>
              <a:t/>
            </a:r>
          </a:p>
          <a:p>
            <a:pPr lvl="2"/>
            <a:r>
              <a:t/>
            </a:r>
          </a:p>
          <a:p>
            <a:pPr lvl="3"/>
            <a:r>
              <a:t/>
            </a:r>
          </a:p>
          <a:p>
            <a:pPr lvl="4"/>
            <a:r>
              <a:t/>
            </a:r>
          </a:p>
        </p:txBody>
      </p:sp>
      <p:sp>
        <p:nvSpPr>
          <p:cNvPr id="90" name="Agenda Subtitle"/>
          <p:cNvSpPr txBox="1"/>
          <p:nvPr>
            <p:ph type="body" sz="quarter" idx="21" hasCustomPrompt="1"/>
          </p:nvPr>
        </p:nvSpPr>
        <p:spPr>
          <a:xfrm>
            <a:off x="858837" y="2717021"/>
            <a:ext cx="11287127" cy="428233"/>
          </a:xfrm>
          <a:prstGeom prst="rect">
            <a:avLst/>
          </a:prstGeom>
        </p:spPr>
        <p:txBody>
          <a:bodyPr/>
          <a:lstStyle>
            <a:lvl1pPr defTabSz="537415">
              <a:defRPr spc="-23" sz="2314"/>
            </a:lvl1pPr>
          </a:lstStyle>
          <a:p>
            <a:pPr/>
            <a:r>
              <a:t>Agenda Subtitle</a:t>
            </a:r>
          </a:p>
        </p:txBody>
      </p:sp>
      <p:sp>
        <p:nvSpPr>
          <p:cNvPr id="9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Presentation Title"/>
          <p:cNvSpPr txBox="1"/>
          <p:nvPr>
            <p:ph type="title" hasCustomPrompt="1"/>
          </p:nvPr>
        </p:nvSpPr>
        <p:spPr>
          <a:xfrm>
            <a:off x="858837" y="3311673"/>
            <a:ext cx="11287126" cy="2194720"/>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b">
            <a:normAutofit fontScale="100000" lnSpcReduction="0"/>
          </a:bodyPr>
          <a:lstStyle/>
          <a:p>
            <a:pPr/>
            <a:r>
              <a:t>Presentation Title</a:t>
            </a:r>
          </a:p>
        </p:txBody>
      </p:sp>
      <p:sp>
        <p:nvSpPr>
          <p:cNvPr id="3" name="Body Level One…"/>
          <p:cNvSpPr txBox="1"/>
          <p:nvPr>
            <p:ph type="body" idx="1" hasCustomPrompt="1"/>
          </p:nvPr>
        </p:nvSpPr>
        <p:spPr>
          <a:xfrm>
            <a:off x="858837" y="5381452"/>
            <a:ext cx="11287126" cy="1157533"/>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ormAutofit fontScale="100000" lnSpcReduction="0"/>
          </a:bodyPr>
          <a:lstStyle/>
          <a:p>
            <a:pPr/>
            <a:r>
              <a:t>Presentation Subtitle</a:t>
            </a:r>
          </a:p>
          <a:p>
            <a:pPr lvl="1"/>
            <a:r>
              <a:t/>
            </a:r>
          </a:p>
          <a:p>
            <a:pPr lvl="2"/>
            <a:r>
              <a:t/>
            </a:r>
          </a:p>
          <a:p>
            <a:pPr lvl="3"/>
            <a:r>
              <a:t/>
            </a:r>
          </a:p>
          <a:p>
            <a:pPr lvl="4"/>
            <a:r>
              <a:t/>
            </a:r>
          </a:p>
        </p:txBody>
      </p:sp>
      <p:sp>
        <p:nvSpPr>
          <p:cNvPr id="4" name="Slide Number"/>
          <p:cNvSpPr txBox="1"/>
          <p:nvPr>
            <p:ph type="sldNum" sz="quarter" idx="2"/>
          </p:nvPr>
        </p:nvSpPr>
        <p:spPr>
          <a:xfrm>
            <a:off x="6396443" y="8013295"/>
            <a:ext cx="215833" cy="228659"/>
          </a:xfrm>
          <a:prstGeom prst="rect">
            <a:avLst/>
          </a:prstGeom>
          <a:ln w="3175">
            <a:miter lim="400000"/>
          </a:ln>
        </p:spPr>
        <p:txBody>
          <a:bodyPr wrap="none" lIns="26127" tIns="26127" rIns="26127" bIns="26127" anchor="b">
            <a:spAutoFit/>
          </a:bodyPr>
          <a:lstStyle>
            <a:lvl1pPr defTabSz="427331">
              <a:lnSpc>
                <a:spcPct val="100000"/>
              </a:lnSpc>
              <a:defRPr sz="1100">
                <a:solidFill>
                  <a:srgbClr val="5E5E5E"/>
                </a:solidFill>
                <a:latin typeface="Graphik"/>
                <a:ea typeface="Graphik"/>
                <a:cs typeface="Graphik"/>
                <a:sym typeface="Graphik"/>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transition xmlns:p14="http://schemas.microsoft.com/office/powerpoint/2010/main" spd="med" advClick="1"/>
  <p:txStyles>
    <p:titleStyle>
      <a:lvl1pPr marL="0" marR="0" indent="0" algn="ctr" defTabSz="1783644" rtl="0" latinLnBrk="0">
        <a:lnSpc>
          <a:spcPct val="80000"/>
        </a:lnSpc>
        <a:spcBef>
          <a:spcPts val="0"/>
        </a:spcBef>
        <a:spcAft>
          <a:spcPts val="0"/>
        </a:spcAft>
        <a:buClrTx/>
        <a:buSzTx/>
        <a:buFontTx/>
        <a:buNone/>
        <a:tabLst/>
        <a:defRPr b="0" baseline="0" cap="none" i="0" spc="-88" strike="noStrike" sz="8800" u="none">
          <a:solidFill>
            <a:srgbClr val="000000"/>
          </a:solidFill>
          <a:uFillTx/>
          <a:latin typeface="+mn-lt"/>
          <a:ea typeface="+mn-ea"/>
          <a:cs typeface="+mn-cs"/>
          <a:sym typeface="Canela Bold"/>
        </a:defRPr>
      </a:lvl1pPr>
      <a:lvl2pPr marL="0" marR="0" indent="457200" algn="ctr" defTabSz="1783644" rtl="0" latinLnBrk="0">
        <a:lnSpc>
          <a:spcPct val="80000"/>
        </a:lnSpc>
        <a:spcBef>
          <a:spcPts val="0"/>
        </a:spcBef>
        <a:spcAft>
          <a:spcPts val="0"/>
        </a:spcAft>
        <a:buClrTx/>
        <a:buSzTx/>
        <a:buFontTx/>
        <a:buNone/>
        <a:tabLst/>
        <a:defRPr b="0" baseline="0" cap="none" i="0" spc="-88" strike="noStrike" sz="8800" u="none">
          <a:solidFill>
            <a:srgbClr val="000000"/>
          </a:solidFill>
          <a:uFillTx/>
          <a:latin typeface="+mn-lt"/>
          <a:ea typeface="+mn-ea"/>
          <a:cs typeface="+mn-cs"/>
          <a:sym typeface="Canela Bold"/>
        </a:defRPr>
      </a:lvl2pPr>
      <a:lvl3pPr marL="0" marR="0" indent="914400" algn="ctr" defTabSz="1783644" rtl="0" latinLnBrk="0">
        <a:lnSpc>
          <a:spcPct val="80000"/>
        </a:lnSpc>
        <a:spcBef>
          <a:spcPts val="0"/>
        </a:spcBef>
        <a:spcAft>
          <a:spcPts val="0"/>
        </a:spcAft>
        <a:buClrTx/>
        <a:buSzTx/>
        <a:buFontTx/>
        <a:buNone/>
        <a:tabLst/>
        <a:defRPr b="0" baseline="0" cap="none" i="0" spc="-88" strike="noStrike" sz="8800" u="none">
          <a:solidFill>
            <a:srgbClr val="000000"/>
          </a:solidFill>
          <a:uFillTx/>
          <a:latin typeface="+mn-lt"/>
          <a:ea typeface="+mn-ea"/>
          <a:cs typeface="+mn-cs"/>
          <a:sym typeface="Canela Bold"/>
        </a:defRPr>
      </a:lvl3pPr>
      <a:lvl4pPr marL="0" marR="0" indent="1371600" algn="ctr" defTabSz="1783644" rtl="0" latinLnBrk="0">
        <a:lnSpc>
          <a:spcPct val="80000"/>
        </a:lnSpc>
        <a:spcBef>
          <a:spcPts val="0"/>
        </a:spcBef>
        <a:spcAft>
          <a:spcPts val="0"/>
        </a:spcAft>
        <a:buClrTx/>
        <a:buSzTx/>
        <a:buFontTx/>
        <a:buNone/>
        <a:tabLst/>
        <a:defRPr b="0" baseline="0" cap="none" i="0" spc="-88" strike="noStrike" sz="8800" u="none">
          <a:solidFill>
            <a:srgbClr val="000000"/>
          </a:solidFill>
          <a:uFillTx/>
          <a:latin typeface="+mn-lt"/>
          <a:ea typeface="+mn-ea"/>
          <a:cs typeface="+mn-cs"/>
          <a:sym typeface="Canela Bold"/>
        </a:defRPr>
      </a:lvl4pPr>
      <a:lvl5pPr marL="0" marR="0" indent="1828800" algn="ctr" defTabSz="1783644" rtl="0" latinLnBrk="0">
        <a:lnSpc>
          <a:spcPct val="80000"/>
        </a:lnSpc>
        <a:spcBef>
          <a:spcPts val="0"/>
        </a:spcBef>
        <a:spcAft>
          <a:spcPts val="0"/>
        </a:spcAft>
        <a:buClrTx/>
        <a:buSzTx/>
        <a:buFontTx/>
        <a:buNone/>
        <a:tabLst/>
        <a:defRPr b="0" baseline="0" cap="none" i="0" spc="-88" strike="noStrike" sz="8800" u="none">
          <a:solidFill>
            <a:srgbClr val="000000"/>
          </a:solidFill>
          <a:uFillTx/>
          <a:latin typeface="+mn-lt"/>
          <a:ea typeface="+mn-ea"/>
          <a:cs typeface="+mn-cs"/>
          <a:sym typeface="Canela Bold"/>
        </a:defRPr>
      </a:lvl5pPr>
      <a:lvl6pPr marL="0" marR="0" indent="2286000" algn="ctr" defTabSz="1783644" rtl="0" latinLnBrk="0">
        <a:lnSpc>
          <a:spcPct val="80000"/>
        </a:lnSpc>
        <a:spcBef>
          <a:spcPts val="0"/>
        </a:spcBef>
        <a:spcAft>
          <a:spcPts val="0"/>
        </a:spcAft>
        <a:buClrTx/>
        <a:buSzTx/>
        <a:buFontTx/>
        <a:buNone/>
        <a:tabLst/>
        <a:defRPr b="0" baseline="0" cap="none" i="0" spc="-88" strike="noStrike" sz="8800" u="none">
          <a:solidFill>
            <a:srgbClr val="000000"/>
          </a:solidFill>
          <a:uFillTx/>
          <a:latin typeface="+mn-lt"/>
          <a:ea typeface="+mn-ea"/>
          <a:cs typeface="+mn-cs"/>
          <a:sym typeface="Canela Bold"/>
        </a:defRPr>
      </a:lvl6pPr>
      <a:lvl7pPr marL="0" marR="0" indent="2743200" algn="ctr" defTabSz="1783644" rtl="0" latinLnBrk="0">
        <a:lnSpc>
          <a:spcPct val="80000"/>
        </a:lnSpc>
        <a:spcBef>
          <a:spcPts val="0"/>
        </a:spcBef>
        <a:spcAft>
          <a:spcPts val="0"/>
        </a:spcAft>
        <a:buClrTx/>
        <a:buSzTx/>
        <a:buFontTx/>
        <a:buNone/>
        <a:tabLst/>
        <a:defRPr b="0" baseline="0" cap="none" i="0" spc="-88" strike="noStrike" sz="8800" u="none">
          <a:solidFill>
            <a:srgbClr val="000000"/>
          </a:solidFill>
          <a:uFillTx/>
          <a:latin typeface="+mn-lt"/>
          <a:ea typeface="+mn-ea"/>
          <a:cs typeface="+mn-cs"/>
          <a:sym typeface="Canela Bold"/>
        </a:defRPr>
      </a:lvl7pPr>
      <a:lvl8pPr marL="0" marR="0" indent="3200400" algn="ctr" defTabSz="1783644" rtl="0" latinLnBrk="0">
        <a:lnSpc>
          <a:spcPct val="80000"/>
        </a:lnSpc>
        <a:spcBef>
          <a:spcPts val="0"/>
        </a:spcBef>
        <a:spcAft>
          <a:spcPts val="0"/>
        </a:spcAft>
        <a:buClrTx/>
        <a:buSzTx/>
        <a:buFontTx/>
        <a:buNone/>
        <a:tabLst/>
        <a:defRPr b="0" baseline="0" cap="none" i="0" spc="-88" strike="noStrike" sz="8800" u="none">
          <a:solidFill>
            <a:srgbClr val="000000"/>
          </a:solidFill>
          <a:uFillTx/>
          <a:latin typeface="+mn-lt"/>
          <a:ea typeface="+mn-ea"/>
          <a:cs typeface="+mn-cs"/>
          <a:sym typeface="Canela Bold"/>
        </a:defRPr>
      </a:lvl8pPr>
      <a:lvl9pPr marL="0" marR="0" indent="3657600" algn="ctr" defTabSz="1783644" rtl="0" latinLnBrk="0">
        <a:lnSpc>
          <a:spcPct val="80000"/>
        </a:lnSpc>
        <a:spcBef>
          <a:spcPts val="0"/>
        </a:spcBef>
        <a:spcAft>
          <a:spcPts val="0"/>
        </a:spcAft>
        <a:buClrTx/>
        <a:buSzTx/>
        <a:buFontTx/>
        <a:buNone/>
        <a:tabLst/>
        <a:defRPr b="0" baseline="0" cap="none" i="0" spc="-88" strike="noStrike" sz="8800" u="none">
          <a:solidFill>
            <a:srgbClr val="000000"/>
          </a:solidFill>
          <a:uFillTx/>
          <a:latin typeface="+mn-lt"/>
          <a:ea typeface="+mn-ea"/>
          <a:cs typeface="+mn-cs"/>
          <a:sym typeface="Canela Bold"/>
        </a:defRPr>
      </a:lvl9pPr>
    </p:titleStyle>
    <p:bodyStyle>
      <a:lvl1pPr marL="0" marR="0" indent="0" algn="ctr" defTabSz="603837" rtl="0" latinLnBrk="0">
        <a:lnSpc>
          <a:spcPct val="100000"/>
        </a:lnSpc>
        <a:spcBef>
          <a:spcPts val="0"/>
        </a:spcBef>
        <a:spcAft>
          <a:spcPts val="0"/>
        </a:spcAft>
        <a:buClrTx/>
        <a:buSzTx/>
        <a:buFontTx/>
        <a:buNone/>
        <a:tabLst/>
        <a:defRPr b="0" baseline="0" cap="none" i="0" spc="-38" strike="noStrike" sz="3800" u="none">
          <a:solidFill>
            <a:srgbClr val="000000"/>
          </a:solidFill>
          <a:uFillTx/>
          <a:latin typeface="Graphik Semibold"/>
          <a:ea typeface="Graphik Semibold"/>
          <a:cs typeface="Graphik Semibold"/>
          <a:sym typeface="Graphik Semibold"/>
        </a:defRPr>
      </a:lvl1pPr>
      <a:lvl2pPr marL="0" marR="0" indent="457200" algn="ctr" defTabSz="603837" rtl="0" latinLnBrk="0">
        <a:lnSpc>
          <a:spcPct val="100000"/>
        </a:lnSpc>
        <a:spcBef>
          <a:spcPts val="0"/>
        </a:spcBef>
        <a:spcAft>
          <a:spcPts val="0"/>
        </a:spcAft>
        <a:buClrTx/>
        <a:buSzTx/>
        <a:buFontTx/>
        <a:buNone/>
        <a:tabLst/>
        <a:defRPr b="0" baseline="0" cap="none" i="0" spc="-38" strike="noStrike" sz="3800" u="none">
          <a:solidFill>
            <a:srgbClr val="000000"/>
          </a:solidFill>
          <a:uFillTx/>
          <a:latin typeface="Graphik Semibold"/>
          <a:ea typeface="Graphik Semibold"/>
          <a:cs typeface="Graphik Semibold"/>
          <a:sym typeface="Graphik Semibold"/>
        </a:defRPr>
      </a:lvl2pPr>
      <a:lvl3pPr marL="0" marR="0" indent="914400" algn="ctr" defTabSz="603837" rtl="0" latinLnBrk="0">
        <a:lnSpc>
          <a:spcPct val="100000"/>
        </a:lnSpc>
        <a:spcBef>
          <a:spcPts val="0"/>
        </a:spcBef>
        <a:spcAft>
          <a:spcPts val="0"/>
        </a:spcAft>
        <a:buClrTx/>
        <a:buSzTx/>
        <a:buFontTx/>
        <a:buNone/>
        <a:tabLst/>
        <a:defRPr b="0" baseline="0" cap="none" i="0" spc="-38" strike="noStrike" sz="3800" u="none">
          <a:solidFill>
            <a:srgbClr val="000000"/>
          </a:solidFill>
          <a:uFillTx/>
          <a:latin typeface="Graphik Semibold"/>
          <a:ea typeface="Graphik Semibold"/>
          <a:cs typeface="Graphik Semibold"/>
          <a:sym typeface="Graphik Semibold"/>
        </a:defRPr>
      </a:lvl3pPr>
      <a:lvl4pPr marL="0" marR="0" indent="1371600" algn="ctr" defTabSz="603837" rtl="0" latinLnBrk="0">
        <a:lnSpc>
          <a:spcPct val="100000"/>
        </a:lnSpc>
        <a:spcBef>
          <a:spcPts val="0"/>
        </a:spcBef>
        <a:spcAft>
          <a:spcPts val="0"/>
        </a:spcAft>
        <a:buClrTx/>
        <a:buSzTx/>
        <a:buFontTx/>
        <a:buNone/>
        <a:tabLst/>
        <a:defRPr b="0" baseline="0" cap="none" i="0" spc="-38" strike="noStrike" sz="3800" u="none">
          <a:solidFill>
            <a:srgbClr val="000000"/>
          </a:solidFill>
          <a:uFillTx/>
          <a:latin typeface="Graphik Semibold"/>
          <a:ea typeface="Graphik Semibold"/>
          <a:cs typeface="Graphik Semibold"/>
          <a:sym typeface="Graphik Semibold"/>
        </a:defRPr>
      </a:lvl4pPr>
      <a:lvl5pPr marL="0" marR="0" indent="1828800" algn="ctr" defTabSz="603837" rtl="0" latinLnBrk="0">
        <a:lnSpc>
          <a:spcPct val="100000"/>
        </a:lnSpc>
        <a:spcBef>
          <a:spcPts val="0"/>
        </a:spcBef>
        <a:spcAft>
          <a:spcPts val="0"/>
        </a:spcAft>
        <a:buClrTx/>
        <a:buSzTx/>
        <a:buFontTx/>
        <a:buNone/>
        <a:tabLst/>
        <a:defRPr b="0" baseline="0" cap="none" i="0" spc="-38" strike="noStrike" sz="3800" u="none">
          <a:solidFill>
            <a:srgbClr val="000000"/>
          </a:solidFill>
          <a:uFillTx/>
          <a:latin typeface="Graphik Semibold"/>
          <a:ea typeface="Graphik Semibold"/>
          <a:cs typeface="Graphik Semibold"/>
          <a:sym typeface="Graphik Semibold"/>
        </a:defRPr>
      </a:lvl5pPr>
      <a:lvl6pPr marL="0" marR="0" indent="2286000" algn="ctr" defTabSz="603837" rtl="0" latinLnBrk="0">
        <a:lnSpc>
          <a:spcPct val="100000"/>
        </a:lnSpc>
        <a:spcBef>
          <a:spcPts val="0"/>
        </a:spcBef>
        <a:spcAft>
          <a:spcPts val="0"/>
        </a:spcAft>
        <a:buClrTx/>
        <a:buSzTx/>
        <a:buFontTx/>
        <a:buNone/>
        <a:tabLst/>
        <a:defRPr b="0" baseline="0" cap="none" i="0" spc="-38" strike="noStrike" sz="3800" u="none">
          <a:solidFill>
            <a:srgbClr val="000000"/>
          </a:solidFill>
          <a:uFillTx/>
          <a:latin typeface="Graphik Semibold"/>
          <a:ea typeface="Graphik Semibold"/>
          <a:cs typeface="Graphik Semibold"/>
          <a:sym typeface="Graphik Semibold"/>
        </a:defRPr>
      </a:lvl6pPr>
      <a:lvl7pPr marL="0" marR="0" indent="2743200" algn="ctr" defTabSz="603837" rtl="0" latinLnBrk="0">
        <a:lnSpc>
          <a:spcPct val="100000"/>
        </a:lnSpc>
        <a:spcBef>
          <a:spcPts val="0"/>
        </a:spcBef>
        <a:spcAft>
          <a:spcPts val="0"/>
        </a:spcAft>
        <a:buClrTx/>
        <a:buSzTx/>
        <a:buFontTx/>
        <a:buNone/>
        <a:tabLst/>
        <a:defRPr b="0" baseline="0" cap="none" i="0" spc="-38" strike="noStrike" sz="3800" u="none">
          <a:solidFill>
            <a:srgbClr val="000000"/>
          </a:solidFill>
          <a:uFillTx/>
          <a:latin typeface="Graphik Semibold"/>
          <a:ea typeface="Graphik Semibold"/>
          <a:cs typeface="Graphik Semibold"/>
          <a:sym typeface="Graphik Semibold"/>
        </a:defRPr>
      </a:lvl7pPr>
      <a:lvl8pPr marL="0" marR="0" indent="3200400" algn="ctr" defTabSz="603837" rtl="0" latinLnBrk="0">
        <a:lnSpc>
          <a:spcPct val="100000"/>
        </a:lnSpc>
        <a:spcBef>
          <a:spcPts val="0"/>
        </a:spcBef>
        <a:spcAft>
          <a:spcPts val="0"/>
        </a:spcAft>
        <a:buClrTx/>
        <a:buSzTx/>
        <a:buFontTx/>
        <a:buNone/>
        <a:tabLst/>
        <a:defRPr b="0" baseline="0" cap="none" i="0" spc="-38" strike="noStrike" sz="3800" u="none">
          <a:solidFill>
            <a:srgbClr val="000000"/>
          </a:solidFill>
          <a:uFillTx/>
          <a:latin typeface="Graphik Semibold"/>
          <a:ea typeface="Graphik Semibold"/>
          <a:cs typeface="Graphik Semibold"/>
          <a:sym typeface="Graphik Semibold"/>
        </a:defRPr>
      </a:lvl8pPr>
      <a:lvl9pPr marL="0" marR="0" indent="3657600" algn="ctr" defTabSz="603837" rtl="0" latinLnBrk="0">
        <a:lnSpc>
          <a:spcPct val="100000"/>
        </a:lnSpc>
        <a:spcBef>
          <a:spcPts val="0"/>
        </a:spcBef>
        <a:spcAft>
          <a:spcPts val="0"/>
        </a:spcAft>
        <a:buClrTx/>
        <a:buSzTx/>
        <a:buFontTx/>
        <a:buNone/>
        <a:tabLst/>
        <a:defRPr b="0" baseline="0" cap="none" i="0" spc="-38" strike="noStrike" sz="3800" u="none">
          <a:solidFill>
            <a:srgbClr val="000000"/>
          </a:solidFill>
          <a:uFillTx/>
          <a:latin typeface="Graphik Semibold"/>
          <a:ea typeface="Graphik Semibold"/>
          <a:cs typeface="Graphik Semibold"/>
          <a:sym typeface="Graphik Semibold"/>
        </a:defRPr>
      </a:lvl9pPr>
    </p:bodyStyle>
    <p:otherStyle>
      <a:lvl1pPr marL="0" marR="0" indent="0" algn="ctr" defTabSz="427331" rtl="0" latinLnBrk="0">
        <a:lnSpc>
          <a:spcPct val="100000"/>
        </a:lnSpc>
        <a:spcBef>
          <a:spcPts val="0"/>
        </a:spcBef>
        <a:spcAft>
          <a:spcPts val="0"/>
        </a:spcAft>
        <a:buClrTx/>
        <a:buSzTx/>
        <a:buFontTx/>
        <a:buNone/>
        <a:tabLst/>
        <a:defRPr b="0" baseline="0" cap="none" i="0" spc="0" strike="noStrike" sz="1100" u="none">
          <a:solidFill>
            <a:schemeClr val="tx1"/>
          </a:solidFill>
          <a:uFillTx/>
          <a:latin typeface="+mn-lt"/>
          <a:ea typeface="+mn-ea"/>
          <a:cs typeface="+mn-cs"/>
          <a:sym typeface="Graphik"/>
        </a:defRPr>
      </a:lvl1pPr>
      <a:lvl2pPr marL="0" marR="0" indent="457200" algn="ctr" defTabSz="427331" rtl="0" latinLnBrk="0">
        <a:lnSpc>
          <a:spcPct val="100000"/>
        </a:lnSpc>
        <a:spcBef>
          <a:spcPts val="0"/>
        </a:spcBef>
        <a:spcAft>
          <a:spcPts val="0"/>
        </a:spcAft>
        <a:buClrTx/>
        <a:buSzTx/>
        <a:buFontTx/>
        <a:buNone/>
        <a:tabLst/>
        <a:defRPr b="0" baseline="0" cap="none" i="0" spc="0" strike="noStrike" sz="1100" u="none">
          <a:solidFill>
            <a:schemeClr val="tx1"/>
          </a:solidFill>
          <a:uFillTx/>
          <a:latin typeface="+mn-lt"/>
          <a:ea typeface="+mn-ea"/>
          <a:cs typeface="+mn-cs"/>
          <a:sym typeface="Graphik"/>
        </a:defRPr>
      </a:lvl2pPr>
      <a:lvl3pPr marL="0" marR="0" indent="914400" algn="ctr" defTabSz="427331" rtl="0" latinLnBrk="0">
        <a:lnSpc>
          <a:spcPct val="100000"/>
        </a:lnSpc>
        <a:spcBef>
          <a:spcPts val="0"/>
        </a:spcBef>
        <a:spcAft>
          <a:spcPts val="0"/>
        </a:spcAft>
        <a:buClrTx/>
        <a:buSzTx/>
        <a:buFontTx/>
        <a:buNone/>
        <a:tabLst/>
        <a:defRPr b="0" baseline="0" cap="none" i="0" spc="0" strike="noStrike" sz="1100" u="none">
          <a:solidFill>
            <a:schemeClr val="tx1"/>
          </a:solidFill>
          <a:uFillTx/>
          <a:latin typeface="+mn-lt"/>
          <a:ea typeface="+mn-ea"/>
          <a:cs typeface="+mn-cs"/>
          <a:sym typeface="Graphik"/>
        </a:defRPr>
      </a:lvl3pPr>
      <a:lvl4pPr marL="0" marR="0" indent="1371600" algn="ctr" defTabSz="427331" rtl="0" latinLnBrk="0">
        <a:lnSpc>
          <a:spcPct val="100000"/>
        </a:lnSpc>
        <a:spcBef>
          <a:spcPts val="0"/>
        </a:spcBef>
        <a:spcAft>
          <a:spcPts val="0"/>
        </a:spcAft>
        <a:buClrTx/>
        <a:buSzTx/>
        <a:buFontTx/>
        <a:buNone/>
        <a:tabLst/>
        <a:defRPr b="0" baseline="0" cap="none" i="0" spc="0" strike="noStrike" sz="1100" u="none">
          <a:solidFill>
            <a:schemeClr val="tx1"/>
          </a:solidFill>
          <a:uFillTx/>
          <a:latin typeface="+mn-lt"/>
          <a:ea typeface="+mn-ea"/>
          <a:cs typeface="+mn-cs"/>
          <a:sym typeface="Graphik"/>
        </a:defRPr>
      </a:lvl4pPr>
      <a:lvl5pPr marL="0" marR="0" indent="1828800" algn="ctr" defTabSz="427331" rtl="0" latinLnBrk="0">
        <a:lnSpc>
          <a:spcPct val="100000"/>
        </a:lnSpc>
        <a:spcBef>
          <a:spcPts val="0"/>
        </a:spcBef>
        <a:spcAft>
          <a:spcPts val="0"/>
        </a:spcAft>
        <a:buClrTx/>
        <a:buSzTx/>
        <a:buFontTx/>
        <a:buNone/>
        <a:tabLst/>
        <a:defRPr b="0" baseline="0" cap="none" i="0" spc="0" strike="noStrike" sz="1100" u="none">
          <a:solidFill>
            <a:schemeClr val="tx1"/>
          </a:solidFill>
          <a:uFillTx/>
          <a:latin typeface="+mn-lt"/>
          <a:ea typeface="+mn-ea"/>
          <a:cs typeface="+mn-cs"/>
          <a:sym typeface="Graphik"/>
        </a:defRPr>
      </a:lvl5pPr>
      <a:lvl6pPr marL="0" marR="0" indent="2286000" algn="ctr" defTabSz="427331" rtl="0" latinLnBrk="0">
        <a:lnSpc>
          <a:spcPct val="100000"/>
        </a:lnSpc>
        <a:spcBef>
          <a:spcPts val="0"/>
        </a:spcBef>
        <a:spcAft>
          <a:spcPts val="0"/>
        </a:spcAft>
        <a:buClrTx/>
        <a:buSzTx/>
        <a:buFontTx/>
        <a:buNone/>
        <a:tabLst/>
        <a:defRPr b="0" baseline="0" cap="none" i="0" spc="0" strike="noStrike" sz="1100" u="none">
          <a:solidFill>
            <a:schemeClr val="tx1"/>
          </a:solidFill>
          <a:uFillTx/>
          <a:latin typeface="+mn-lt"/>
          <a:ea typeface="+mn-ea"/>
          <a:cs typeface="+mn-cs"/>
          <a:sym typeface="Graphik"/>
        </a:defRPr>
      </a:lvl6pPr>
      <a:lvl7pPr marL="0" marR="0" indent="2743200" algn="ctr" defTabSz="427331" rtl="0" latinLnBrk="0">
        <a:lnSpc>
          <a:spcPct val="100000"/>
        </a:lnSpc>
        <a:spcBef>
          <a:spcPts val="0"/>
        </a:spcBef>
        <a:spcAft>
          <a:spcPts val="0"/>
        </a:spcAft>
        <a:buClrTx/>
        <a:buSzTx/>
        <a:buFontTx/>
        <a:buNone/>
        <a:tabLst/>
        <a:defRPr b="0" baseline="0" cap="none" i="0" spc="0" strike="noStrike" sz="1100" u="none">
          <a:solidFill>
            <a:schemeClr val="tx1"/>
          </a:solidFill>
          <a:uFillTx/>
          <a:latin typeface="+mn-lt"/>
          <a:ea typeface="+mn-ea"/>
          <a:cs typeface="+mn-cs"/>
          <a:sym typeface="Graphik"/>
        </a:defRPr>
      </a:lvl7pPr>
      <a:lvl8pPr marL="0" marR="0" indent="3200400" algn="ctr" defTabSz="427331" rtl="0" latinLnBrk="0">
        <a:lnSpc>
          <a:spcPct val="100000"/>
        </a:lnSpc>
        <a:spcBef>
          <a:spcPts val="0"/>
        </a:spcBef>
        <a:spcAft>
          <a:spcPts val="0"/>
        </a:spcAft>
        <a:buClrTx/>
        <a:buSzTx/>
        <a:buFontTx/>
        <a:buNone/>
        <a:tabLst/>
        <a:defRPr b="0" baseline="0" cap="none" i="0" spc="0" strike="noStrike" sz="1100" u="none">
          <a:solidFill>
            <a:schemeClr val="tx1"/>
          </a:solidFill>
          <a:uFillTx/>
          <a:latin typeface="+mn-lt"/>
          <a:ea typeface="+mn-ea"/>
          <a:cs typeface="+mn-cs"/>
          <a:sym typeface="Graphik"/>
        </a:defRPr>
      </a:lvl8pPr>
      <a:lvl9pPr marL="0" marR="0" indent="3657600" algn="ctr" defTabSz="427331" rtl="0" latinLnBrk="0">
        <a:lnSpc>
          <a:spcPct val="100000"/>
        </a:lnSpc>
        <a:spcBef>
          <a:spcPts val="0"/>
        </a:spcBef>
        <a:spcAft>
          <a:spcPts val="0"/>
        </a:spcAft>
        <a:buClrTx/>
        <a:buSzTx/>
        <a:buFontTx/>
        <a:buNone/>
        <a:tabLst/>
        <a:defRPr b="0" baseline="0" cap="none" i="0" spc="0" strike="noStrike" sz="1100" u="none">
          <a:solidFill>
            <a:schemeClr val="tx1"/>
          </a:solidFill>
          <a:uFillTx/>
          <a:latin typeface="+mn-lt"/>
          <a:ea typeface="+mn-ea"/>
          <a:cs typeface="+mn-cs"/>
          <a:sym typeface="Graphik"/>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hyperlink" Target="https://app.squarespacescheduling.com/schedule.php?owner=24182829" TargetMode="External"/><Relationship Id="rId4" Type="http://schemas.openxmlformats.org/officeDocument/2006/relationships/image" Target="../media/image1.jpeg"/></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s://strabismussolutions.com/product-category/glasses/" TargetMode="External"/><Relationship Id="rId3" Type="http://schemas.openxmlformats.org/officeDocument/2006/relationships/hyperlink" Target="https://www.amazon.com/gp/search/ref=as_li_qf_sp_sr_tl?ie=UTF8&amp;tag=strabismustos-20&amp;keywords=3d%20glasses&amp;index=aps&amp;camp=1789&amp;creative=9325&amp;linkCode=ur2&amp;linkId=1b37eddbc7cd4b5086d91ff59484e4e6" TargetMode="External"/><Relationship Id="rId4" Type="http://schemas.openxmlformats.org/officeDocument/2006/relationships/image" Target="../media/image1.jpeg"/></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image" Target="../media/image1.jpeg"/></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image" Target="../media/image1.jpeg"/></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hyperlink" Target="https://app.squarespacescheduling.com/schedule.php?owner=24182829" TargetMode="Externa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51" name="IMG_3865.png" descr="IMG_3865.png"/>
          <p:cNvPicPr>
            <a:picLocks noChangeAspect="1"/>
          </p:cNvPicPr>
          <p:nvPr/>
        </p:nvPicPr>
        <p:blipFill>
          <a:blip r:embed="rId2">
            <a:extLst/>
          </a:blip>
          <a:stretch>
            <a:fillRect/>
          </a:stretch>
        </p:blipFill>
        <p:spPr>
          <a:xfrm rot="240000">
            <a:off x="5386484" y="7031494"/>
            <a:ext cx="2231832" cy="2225288"/>
          </a:xfrm>
          <a:prstGeom prst="rect">
            <a:avLst/>
          </a:prstGeom>
          <a:ln w="3175">
            <a:miter lim="400000"/>
          </a:ln>
        </p:spPr>
      </p:pic>
      <p:sp>
        <p:nvSpPr>
          <p:cNvPr id="152" name="Do My Eyes Work Together?"/>
          <p:cNvSpPr txBox="1"/>
          <p:nvPr/>
        </p:nvSpPr>
        <p:spPr>
          <a:xfrm>
            <a:off x="3663644" y="1418695"/>
            <a:ext cx="5677512" cy="657792"/>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3200"/>
            </a:lvl1pPr>
          </a:lstStyle>
          <a:p>
            <a:pPr/>
            <a:r>
              <a:t>Do My Eyes Work Together?</a:t>
            </a:r>
          </a:p>
        </p:txBody>
      </p:sp>
      <p:sp>
        <p:nvSpPr>
          <p:cNvPr id="153" name="Most people whose eyes don’t work together don’t have stereopsis or 3D vision, and they don’t even know that it’s missing.…"/>
          <p:cNvSpPr txBox="1"/>
          <p:nvPr/>
        </p:nvSpPr>
        <p:spPr>
          <a:xfrm>
            <a:off x="2590624" y="3003711"/>
            <a:ext cx="7823552" cy="4025578"/>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p>
            <a:pPr>
              <a:defRPr sz="1500"/>
            </a:pPr>
            <a:r>
              <a:t>Most people whose eyes don’t work together don’t have stereopsis or 3D vision, and they don’t even know that it’s missing.</a:t>
            </a:r>
          </a:p>
          <a:p>
            <a:pPr>
              <a:defRPr sz="1500"/>
            </a:pPr>
          </a:p>
          <a:p>
            <a:pPr>
              <a:defRPr sz="1500"/>
            </a:pPr>
            <a:r>
              <a:t>The brain is so amazing at adapting!  When a person doesn’t develop normal 2-eyed vision (binocular vision), the brain tries to make up the difference by using cues like shadows, size and movement to determine depth so we aren’t running into walls or chairs.</a:t>
            </a:r>
          </a:p>
          <a:p>
            <a:pPr>
              <a:defRPr sz="1500"/>
            </a:pPr>
          </a:p>
          <a:p>
            <a:pPr>
              <a:defRPr sz="1500"/>
            </a:pPr>
            <a:r>
              <a:t>While these adaptations are amazing, 3D vision is a whole different story.  The extent of your 3D vision can only be determined with the tools found in an eye doctor’s office, but there are plenty of tests that can give you an idea of how well your eyes are working.</a:t>
            </a:r>
          </a:p>
          <a:p>
            <a:pPr>
              <a:defRPr sz="1500"/>
            </a:pPr>
          </a:p>
          <a:p>
            <a:pPr>
              <a:defRPr sz="1500"/>
            </a:pPr>
            <a:r>
              <a:t>Try these next few tests and see if your brain is using one eye or both eyes!</a:t>
            </a:r>
          </a:p>
          <a:p>
            <a:pPr>
              <a:defRPr sz="1500"/>
            </a:pPr>
          </a:p>
          <a:p>
            <a:pPr>
              <a:defRPr sz="1500"/>
            </a:pPr>
            <a:r>
              <a:t>If you need help, </a:t>
            </a:r>
            <a:r>
              <a:rPr u="sng">
                <a:solidFill>
                  <a:srgbClr val="3772B6"/>
                </a:solidFill>
                <a:hlinkClick r:id="rId3" invalidUrl="" action="" tgtFrame="" tooltip="" history="1" highlightClick="0" endSnd="0"/>
              </a:rPr>
              <a:t>click here</a:t>
            </a:r>
            <a:r>
              <a:t> to sign up for a free consultation with me and I will guide you through the process. </a:t>
            </a:r>
          </a:p>
        </p:txBody>
      </p:sp>
      <p:sp>
        <p:nvSpPr>
          <p:cNvPr id="154" name="Disclaimer:  This is not a substitute for being diagnosed by a licensed professional.  It is simply a fun look at how your eyes are coordinating together.  If any of the tests are difficult or you are unable to complete them.  I recommend finding a devel"/>
          <p:cNvSpPr txBox="1"/>
          <p:nvPr/>
        </p:nvSpPr>
        <p:spPr>
          <a:xfrm>
            <a:off x="1614730" y="9051688"/>
            <a:ext cx="9775340" cy="413063"/>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000"/>
            </a:lvl1pPr>
          </a:lstStyle>
          <a:p>
            <a:pPr/>
            <a:r>
              <a:t>Disclaimer:  This is not a substitute for being diagnosed by a licensed professional.  It is simply a fun look at how your eyes are coordinating together.  If any of the tests are difficult or you are unable to complete them.  I recommend finding a developmental optometrist who can help you train your brain to use both eyes together!  </a:t>
            </a:r>
          </a:p>
        </p:txBody>
      </p:sp>
      <p:grpSp>
        <p:nvGrpSpPr>
          <p:cNvPr id="159" name="Group"/>
          <p:cNvGrpSpPr/>
          <p:nvPr/>
        </p:nvGrpSpPr>
        <p:grpSpPr>
          <a:xfrm>
            <a:off x="-6116" y="9620138"/>
            <a:ext cx="13017033" cy="444462"/>
            <a:chOff x="0" y="0"/>
            <a:chExt cx="13017031" cy="444461"/>
          </a:xfrm>
        </p:grpSpPr>
        <p:grpSp>
          <p:nvGrpSpPr>
            <p:cNvPr id="157" name="Group"/>
            <p:cNvGrpSpPr/>
            <p:nvPr/>
          </p:nvGrpSpPr>
          <p:grpSpPr>
            <a:xfrm>
              <a:off x="0" y="0"/>
              <a:ext cx="7404509" cy="444462"/>
              <a:chOff x="0" y="0"/>
              <a:chExt cx="7404508" cy="444461"/>
            </a:xfrm>
          </p:grpSpPr>
          <p:pic>
            <p:nvPicPr>
              <p:cNvPr id="155" name="s_s.jpeg" descr="s_s.jpeg"/>
              <p:cNvPicPr>
                <a:picLocks noChangeAspect="1"/>
              </p:cNvPicPr>
              <p:nvPr/>
            </p:nvPicPr>
            <p:blipFill>
              <a:blip r:embed="rId4">
                <a:extLst/>
              </a:blip>
              <a:stretch>
                <a:fillRect/>
              </a:stretch>
            </p:blipFill>
            <p:spPr>
              <a:xfrm>
                <a:off x="0" y="0"/>
                <a:ext cx="3645285" cy="444462"/>
              </a:xfrm>
              <a:prstGeom prst="rect">
                <a:avLst/>
              </a:prstGeom>
              <a:ln w="3175" cap="flat">
                <a:noFill/>
                <a:miter lim="400000"/>
              </a:ln>
              <a:effectLst/>
            </p:spPr>
          </p:pic>
          <p:sp>
            <p:nvSpPr>
              <p:cNvPr id="156" name="Rectangle"/>
              <p:cNvSpPr/>
              <p:nvPr/>
            </p:nvSpPr>
            <p:spPr>
              <a:xfrm>
                <a:off x="3645284" y="0"/>
                <a:ext cx="3759225" cy="444462"/>
              </a:xfrm>
              <a:prstGeom prst="rect">
                <a:avLst/>
              </a:prstGeom>
              <a:solidFill>
                <a:srgbClr val="3772B6"/>
              </a:solidFill>
              <a:ln w="3175" cap="flat">
                <a:noFill/>
                <a:miter lim="400000"/>
              </a:ln>
              <a:effectLst/>
            </p:spPr>
            <p:txBody>
              <a:bodyPr wrap="square" lIns="26127" tIns="26127" rIns="26127" bIns="26127" numCol="1" anchor="ctr">
                <a:noAutofit/>
              </a:bodyPr>
              <a:lstStyle/>
              <a:p>
                <a:pPr defTabSz="427331">
                  <a:lnSpc>
                    <a:spcPct val="100000"/>
                  </a:lnSpc>
                  <a:defRPr sz="600">
                    <a:solidFill>
                      <a:srgbClr val="FFFFFF"/>
                    </a:solidFill>
                    <a:latin typeface="Helvetica Neue Medium"/>
                    <a:ea typeface="Helvetica Neue Medium"/>
                    <a:cs typeface="Helvetica Neue Medium"/>
                    <a:sym typeface="Helvetica Neue Medium"/>
                  </a:defRPr>
                </a:pPr>
              </a:p>
            </p:txBody>
          </p:sp>
        </p:grpSp>
        <p:sp>
          <p:nvSpPr>
            <p:cNvPr id="158" name="Rectangle"/>
            <p:cNvSpPr/>
            <p:nvPr/>
          </p:nvSpPr>
          <p:spPr>
            <a:xfrm>
              <a:off x="7360757" y="0"/>
              <a:ext cx="5656275" cy="444462"/>
            </a:xfrm>
            <a:prstGeom prst="rect">
              <a:avLst/>
            </a:prstGeom>
            <a:solidFill>
              <a:srgbClr val="3772B6"/>
            </a:solidFill>
            <a:ln w="3175" cap="flat">
              <a:noFill/>
              <a:miter lim="400000"/>
            </a:ln>
            <a:effectLst/>
          </p:spPr>
          <p:txBody>
            <a:bodyPr wrap="square" lIns="26127" tIns="26127" rIns="26127" bIns="26127" numCol="1" anchor="ctr">
              <a:noAutofit/>
            </a:bodyPr>
            <a:lstStyle/>
            <a:p>
              <a:pPr defTabSz="826793">
                <a:lnSpc>
                  <a:spcPct val="100000"/>
                </a:lnSpc>
                <a:defRPr sz="1800">
                  <a:solidFill>
                    <a:srgbClr val="FFFFFF"/>
                  </a:solidFill>
                  <a:latin typeface="Graphik"/>
                  <a:ea typeface="Graphik"/>
                  <a:cs typeface="Graphik"/>
                  <a:sym typeface="Graphik"/>
                </a:defRPr>
              </a:pPr>
            </a:p>
          </p:txBody>
        </p:sp>
      </p:gr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1" name="Test #1"/>
          <p:cNvSpPr txBox="1"/>
          <p:nvPr/>
        </p:nvSpPr>
        <p:spPr>
          <a:xfrm>
            <a:off x="1812676" y="1156971"/>
            <a:ext cx="992067" cy="367597"/>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lgn="l">
              <a:defRPr sz="1700">
                <a:latin typeface="Canela Text Bold"/>
                <a:ea typeface="Canela Text Bold"/>
                <a:cs typeface="Canela Text Bold"/>
                <a:sym typeface="Canela Text Bold"/>
              </a:defRPr>
            </a:lvl1pPr>
          </a:lstStyle>
          <a:p>
            <a:pPr/>
            <a:r>
              <a:t>Test #1</a:t>
            </a:r>
          </a:p>
        </p:txBody>
      </p:sp>
      <p:sp>
        <p:nvSpPr>
          <p:cNvPr id="162" name="Oval"/>
          <p:cNvSpPr/>
          <p:nvPr/>
        </p:nvSpPr>
        <p:spPr>
          <a:xfrm>
            <a:off x="4600457" y="1882962"/>
            <a:ext cx="1699207" cy="1647574"/>
          </a:xfrm>
          <a:prstGeom prst="ellipse">
            <a:avLst/>
          </a:prstGeom>
          <a:solidFill>
            <a:srgbClr val="3772B6"/>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163" name="Hold up a pencil between you and the big blue circle.…"/>
          <p:cNvSpPr txBox="1"/>
          <p:nvPr/>
        </p:nvSpPr>
        <p:spPr>
          <a:xfrm>
            <a:off x="914170" y="1679898"/>
            <a:ext cx="2951638" cy="2710175"/>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p>
            <a:pPr marL="289560" indent="-289560" algn="l">
              <a:buClr>
                <a:srgbClr val="000000"/>
              </a:buClr>
              <a:buSzPct val="100000"/>
              <a:buAutoNum type="arabicPeriod" startAt="1"/>
              <a:defRPr sz="1500"/>
            </a:pPr>
            <a:r>
              <a:t>Hold up a pencil between you and the big blue circle.</a:t>
            </a:r>
          </a:p>
          <a:p>
            <a:pPr marL="289560" indent="-289560" algn="l">
              <a:buClr>
                <a:srgbClr val="000000"/>
              </a:buClr>
              <a:buSzPct val="100000"/>
              <a:buAutoNum type="arabicPeriod" startAt="1"/>
              <a:defRPr sz="1500"/>
            </a:pPr>
            <a:r>
              <a:t>Look at the circle. Notice how many pencils you see.</a:t>
            </a:r>
          </a:p>
          <a:p>
            <a:pPr marL="289560" indent="-289560" algn="l">
              <a:buClr>
                <a:srgbClr val="000000"/>
              </a:buClr>
              <a:buSzPct val="100000"/>
              <a:buAutoNum type="arabicPeriod" startAt="1"/>
              <a:defRPr sz="1500"/>
            </a:pPr>
            <a:r>
              <a:t>Look at the pencil. Notice how many circles you see.</a:t>
            </a:r>
          </a:p>
          <a:p>
            <a:pPr marL="289560" indent="-289560" algn="l">
              <a:buClr>
                <a:srgbClr val="000000"/>
              </a:buClr>
              <a:buSzPct val="100000"/>
              <a:buAutoNum type="arabicPeriod" startAt="1"/>
              <a:defRPr sz="1500"/>
            </a:pPr>
            <a:r>
              <a:t>This can be difficult, even for people with “normal” vision so just relax your eyes and be patient.</a:t>
            </a:r>
          </a:p>
        </p:txBody>
      </p:sp>
      <p:sp>
        <p:nvSpPr>
          <p:cNvPr id="164" name="Your eyes are probably coordinating well if…"/>
          <p:cNvSpPr txBox="1"/>
          <p:nvPr/>
        </p:nvSpPr>
        <p:spPr>
          <a:xfrm>
            <a:off x="1300157" y="5395895"/>
            <a:ext cx="4222238" cy="342451"/>
          </a:xfrm>
          <a:prstGeom prst="rect">
            <a:avLst/>
          </a:prstGeom>
          <a:ln w="3175">
            <a:miter lim="400000"/>
          </a:ln>
          <a:extLst>
            <a:ext uri="{C572A759-6A51-4108-AA02-DFA0A04FC94B}">
              <ma14:wrappingTextBoxFlag xmlns:ma14="http://schemas.microsoft.com/office/mac/drawingml/2011/main" val="1"/>
            </a:ext>
          </a:extLst>
        </p:spPr>
        <p:txBody>
          <a:bodyPr wrap="none" lIns="26127" tIns="26127" rIns="26127" bIns="26127" anchor="ctr">
            <a:spAutoFit/>
          </a:bodyPr>
          <a:lstStyle>
            <a:lvl1pPr>
              <a:defRPr sz="1500">
                <a:latin typeface="Canela Text Bold"/>
                <a:ea typeface="Canela Text Bold"/>
                <a:cs typeface="Canela Text Bold"/>
                <a:sym typeface="Canela Text Bold"/>
              </a:defRPr>
            </a:lvl1pPr>
          </a:lstStyle>
          <a:p>
            <a:pPr/>
            <a:r>
              <a:t>Your eyes are probably coordinating well if… </a:t>
            </a:r>
          </a:p>
        </p:txBody>
      </p:sp>
      <p:sp>
        <p:nvSpPr>
          <p:cNvPr id="165" name="Your eyes probably aren’t working well together if…"/>
          <p:cNvSpPr txBox="1"/>
          <p:nvPr/>
        </p:nvSpPr>
        <p:spPr>
          <a:xfrm>
            <a:off x="7328006" y="1279048"/>
            <a:ext cx="4825551" cy="342451"/>
          </a:xfrm>
          <a:prstGeom prst="rect">
            <a:avLst/>
          </a:prstGeom>
          <a:ln w="3175">
            <a:miter lim="400000"/>
          </a:ln>
          <a:extLst>
            <a:ext uri="{C572A759-6A51-4108-AA02-DFA0A04FC94B}">
              <ma14:wrappingTextBoxFlag xmlns:ma14="http://schemas.microsoft.com/office/mac/drawingml/2011/main" val="1"/>
            </a:ext>
          </a:extLst>
        </p:spPr>
        <p:txBody>
          <a:bodyPr wrap="none" lIns="26127" tIns="26127" rIns="26127" bIns="26127" anchor="ctr">
            <a:spAutoFit/>
          </a:bodyPr>
          <a:lstStyle>
            <a:lvl1pPr>
              <a:defRPr sz="1500">
                <a:latin typeface="Canela Text Bold"/>
                <a:ea typeface="Canela Text Bold"/>
                <a:cs typeface="Canela Text Bold"/>
                <a:sym typeface="Canela Text Bold"/>
              </a:defRPr>
            </a:lvl1pPr>
          </a:lstStyle>
          <a:p>
            <a:pPr/>
            <a:r>
              <a:t>Your eyes probably aren’t working well together if…</a:t>
            </a:r>
          </a:p>
        </p:txBody>
      </p:sp>
      <p:sp>
        <p:nvSpPr>
          <p:cNvPr id="166" name="Oval"/>
          <p:cNvSpPr/>
          <p:nvPr/>
        </p:nvSpPr>
        <p:spPr>
          <a:xfrm>
            <a:off x="965291" y="5931968"/>
            <a:ext cx="282360" cy="285837"/>
          </a:xfrm>
          <a:prstGeom prst="ellipse">
            <a:avLst/>
          </a:prstGeom>
          <a:solidFill>
            <a:srgbClr val="3772B6">
              <a:alpha val="76645"/>
            </a:srgbClr>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167" name="Pencil"/>
          <p:cNvSpPr/>
          <p:nvPr/>
        </p:nvSpPr>
        <p:spPr>
          <a:xfrm>
            <a:off x="1260990" y="6744168"/>
            <a:ext cx="67697" cy="7090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chemeClr val="accent4"/>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168" name="Eye"/>
          <p:cNvSpPr/>
          <p:nvPr/>
        </p:nvSpPr>
        <p:spPr>
          <a:xfrm>
            <a:off x="969483" y="7982578"/>
            <a:ext cx="273976" cy="14285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169" name="Eye"/>
          <p:cNvSpPr/>
          <p:nvPr/>
        </p:nvSpPr>
        <p:spPr>
          <a:xfrm>
            <a:off x="1335270" y="7982578"/>
            <a:ext cx="273976" cy="14285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170" name="Line"/>
          <p:cNvSpPr/>
          <p:nvPr/>
        </p:nvSpPr>
        <p:spPr>
          <a:xfrm flipV="1">
            <a:off x="1145662" y="7515187"/>
            <a:ext cx="141126" cy="422017"/>
          </a:xfrm>
          <a:prstGeom prst="line">
            <a:avLst/>
          </a:prstGeom>
          <a:ln w="3175">
            <a:solidFill>
              <a:srgbClr val="000000"/>
            </a:solidFill>
            <a:miter lim="400000"/>
          </a:ln>
        </p:spPr>
        <p:txBody>
          <a:bodyPr lIns="26127" tIns="26127" rIns="26127" bIns="26127" anchor="ctr"/>
          <a:lstStyle/>
          <a:p>
            <a:pPr/>
          </a:p>
        </p:txBody>
      </p:sp>
      <p:sp>
        <p:nvSpPr>
          <p:cNvPr id="171" name="Line"/>
          <p:cNvSpPr/>
          <p:nvPr/>
        </p:nvSpPr>
        <p:spPr>
          <a:xfrm flipH="1" flipV="1">
            <a:off x="1321998" y="7515187"/>
            <a:ext cx="137196" cy="422017"/>
          </a:xfrm>
          <a:prstGeom prst="line">
            <a:avLst/>
          </a:prstGeom>
          <a:ln w="3175">
            <a:solidFill>
              <a:srgbClr val="000000"/>
            </a:solidFill>
            <a:miter lim="400000"/>
          </a:ln>
        </p:spPr>
        <p:txBody>
          <a:bodyPr lIns="26127" tIns="26127" rIns="26127" bIns="26127" anchor="ctr"/>
          <a:lstStyle/>
          <a:p>
            <a:pPr/>
          </a:p>
        </p:txBody>
      </p:sp>
      <p:sp>
        <p:nvSpPr>
          <p:cNvPr id="172" name="When looking at the pencil you see one pencil and two circles, one on either side of the pencil."/>
          <p:cNvSpPr txBox="1"/>
          <p:nvPr/>
        </p:nvSpPr>
        <p:spPr>
          <a:xfrm>
            <a:off x="1844341" y="6339603"/>
            <a:ext cx="1498597" cy="1518217"/>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400"/>
            </a:lvl1pPr>
          </a:lstStyle>
          <a:p>
            <a:pPr/>
            <a:r>
              <a:t>When looking at the pencil you see one pencil and two circles, one on either side of the pencil.</a:t>
            </a:r>
          </a:p>
        </p:txBody>
      </p:sp>
      <p:sp>
        <p:nvSpPr>
          <p:cNvPr id="173" name="Pencil"/>
          <p:cNvSpPr/>
          <p:nvPr/>
        </p:nvSpPr>
        <p:spPr>
          <a:xfrm>
            <a:off x="4142828" y="6744168"/>
            <a:ext cx="67696" cy="7090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chemeClr val="accent4">
              <a:alpha val="45983"/>
            </a:schemeClr>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174" name="Pencil"/>
          <p:cNvSpPr/>
          <p:nvPr/>
        </p:nvSpPr>
        <p:spPr>
          <a:xfrm>
            <a:off x="4341338" y="6744168"/>
            <a:ext cx="67697" cy="7090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chemeClr val="accent4">
              <a:alpha val="45983"/>
            </a:schemeClr>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175" name="Eye"/>
          <p:cNvSpPr/>
          <p:nvPr/>
        </p:nvSpPr>
        <p:spPr>
          <a:xfrm>
            <a:off x="3973166" y="8028547"/>
            <a:ext cx="273976" cy="14285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176" name="Eye"/>
          <p:cNvSpPr/>
          <p:nvPr/>
        </p:nvSpPr>
        <p:spPr>
          <a:xfrm>
            <a:off x="4338952" y="8028547"/>
            <a:ext cx="273976" cy="14285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177" name="Line"/>
          <p:cNvSpPr/>
          <p:nvPr/>
        </p:nvSpPr>
        <p:spPr>
          <a:xfrm flipV="1">
            <a:off x="4149345" y="6318601"/>
            <a:ext cx="113292" cy="1664571"/>
          </a:xfrm>
          <a:prstGeom prst="line">
            <a:avLst/>
          </a:prstGeom>
          <a:ln w="3175">
            <a:solidFill>
              <a:srgbClr val="000000"/>
            </a:solidFill>
            <a:miter lim="400000"/>
          </a:ln>
        </p:spPr>
        <p:txBody>
          <a:bodyPr lIns="26127" tIns="26127" rIns="26127" bIns="26127" anchor="ctr"/>
          <a:lstStyle/>
          <a:p>
            <a:pPr/>
          </a:p>
        </p:txBody>
      </p:sp>
      <p:sp>
        <p:nvSpPr>
          <p:cNvPr id="178" name="Line"/>
          <p:cNvSpPr/>
          <p:nvPr/>
        </p:nvSpPr>
        <p:spPr>
          <a:xfrm flipH="1" flipV="1">
            <a:off x="4287496" y="6318601"/>
            <a:ext cx="175381" cy="1664572"/>
          </a:xfrm>
          <a:prstGeom prst="line">
            <a:avLst/>
          </a:prstGeom>
          <a:ln w="3175">
            <a:solidFill>
              <a:srgbClr val="000000"/>
            </a:solidFill>
            <a:miter lim="400000"/>
          </a:ln>
        </p:spPr>
        <p:txBody>
          <a:bodyPr lIns="26127" tIns="26127" rIns="26127" bIns="26127" anchor="ctr"/>
          <a:lstStyle/>
          <a:p>
            <a:pPr/>
          </a:p>
        </p:txBody>
      </p:sp>
      <p:sp>
        <p:nvSpPr>
          <p:cNvPr id="179" name="When looking at the circle you see one circle and two pencils, one on either side of the circle."/>
          <p:cNvSpPr txBox="1"/>
          <p:nvPr/>
        </p:nvSpPr>
        <p:spPr>
          <a:xfrm>
            <a:off x="4628373" y="6425732"/>
            <a:ext cx="1931510" cy="1278009"/>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400"/>
            </a:lvl1pPr>
          </a:lstStyle>
          <a:p>
            <a:pPr/>
            <a:r>
              <a:t>When looking at the circle you see one circle and two pencils, one on either side of the circle.</a:t>
            </a:r>
          </a:p>
        </p:txBody>
      </p:sp>
      <p:sp>
        <p:nvSpPr>
          <p:cNvPr id="180" name="Oval"/>
          <p:cNvSpPr/>
          <p:nvPr/>
        </p:nvSpPr>
        <p:spPr>
          <a:xfrm>
            <a:off x="1331078" y="5931968"/>
            <a:ext cx="282360" cy="285837"/>
          </a:xfrm>
          <a:prstGeom prst="ellipse">
            <a:avLst/>
          </a:prstGeom>
          <a:solidFill>
            <a:srgbClr val="3772B6">
              <a:alpha val="76645"/>
            </a:srgbClr>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181" name="Oval"/>
          <p:cNvSpPr/>
          <p:nvPr/>
        </p:nvSpPr>
        <p:spPr>
          <a:xfrm>
            <a:off x="4120200" y="5931968"/>
            <a:ext cx="282360" cy="285837"/>
          </a:xfrm>
          <a:prstGeom prst="ellipse">
            <a:avLst/>
          </a:prstGeom>
          <a:solidFill>
            <a:srgbClr val="3772B6"/>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182" name="Oval"/>
          <p:cNvSpPr/>
          <p:nvPr/>
        </p:nvSpPr>
        <p:spPr>
          <a:xfrm>
            <a:off x="8280118" y="1996103"/>
            <a:ext cx="282361" cy="285837"/>
          </a:xfrm>
          <a:prstGeom prst="ellipse">
            <a:avLst/>
          </a:prstGeom>
          <a:solidFill>
            <a:srgbClr val="3772B6">
              <a:alpha val="76645"/>
            </a:srgbClr>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183" name="Pencil"/>
          <p:cNvSpPr/>
          <p:nvPr/>
        </p:nvSpPr>
        <p:spPr>
          <a:xfrm>
            <a:off x="8387451" y="2778629"/>
            <a:ext cx="67696" cy="70908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chemeClr val="accent4"/>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184" name="Eye"/>
          <p:cNvSpPr/>
          <p:nvPr/>
        </p:nvSpPr>
        <p:spPr>
          <a:xfrm>
            <a:off x="8095944" y="4017039"/>
            <a:ext cx="273976" cy="1428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185" name="Eye"/>
          <p:cNvSpPr/>
          <p:nvPr/>
        </p:nvSpPr>
        <p:spPr>
          <a:xfrm>
            <a:off x="8461730" y="4017039"/>
            <a:ext cx="273977" cy="1428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186" name="Line"/>
          <p:cNvSpPr/>
          <p:nvPr/>
        </p:nvSpPr>
        <p:spPr>
          <a:xfrm flipV="1">
            <a:off x="8272123" y="3549648"/>
            <a:ext cx="141126" cy="422016"/>
          </a:xfrm>
          <a:prstGeom prst="line">
            <a:avLst/>
          </a:prstGeom>
          <a:ln w="3175">
            <a:solidFill>
              <a:srgbClr val="000000"/>
            </a:solidFill>
            <a:miter lim="400000"/>
          </a:ln>
        </p:spPr>
        <p:txBody>
          <a:bodyPr lIns="26127" tIns="26127" rIns="26127" bIns="26127" anchor="ctr"/>
          <a:lstStyle/>
          <a:p>
            <a:pPr/>
          </a:p>
        </p:txBody>
      </p:sp>
      <p:sp>
        <p:nvSpPr>
          <p:cNvPr id="187" name="Line"/>
          <p:cNvSpPr/>
          <p:nvPr/>
        </p:nvSpPr>
        <p:spPr>
          <a:xfrm flipH="1" flipV="1">
            <a:off x="8448459" y="3549648"/>
            <a:ext cx="137196" cy="422016"/>
          </a:xfrm>
          <a:prstGeom prst="line">
            <a:avLst/>
          </a:prstGeom>
          <a:ln w="3175">
            <a:solidFill>
              <a:srgbClr val="000000"/>
            </a:solidFill>
            <a:miter lim="400000"/>
          </a:ln>
        </p:spPr>
        <p:txBody>
          <a:bodyPr lIns="26127" tIns="26127" rIns="26127" bIns="26127" anchor="ctr"/>
          <a:lstStyle/>
          <a:p>
            <a:pPr/>
          </a:p>
        </p:txBody>
      </p:sp>
      <p:sp>
        <p:nvSpPr>
          <p:cNvPr id="188" name="Oval"/>
          <p:cNvSpPr/>
          <p:nvPr/>
        </p:nvSpPr>
        <p:spPr>
          <a:xfrm>
            <a:off x="11363214" y="4972454"/>
            <a:ext cx="282360" cy="285837"/>
          </a:xfrm>
          <a:prstGeom prst="ellipse">
            <a:avLst/>
          </a:prstGeom>
          <a:solidFill>
            <a:srgbClr val="3772B6">
              <a:alpha val="76645"/>
            </a:srgbClr>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189" name="Pencil"/>
          <p:cNvSpPr/>
          <p:nvPr/>
        </p:nvSpPr>
        <p:spPr>
          <a:xfrm>
            <a:off x="11580300" y="5757580"/>
            <a:ext cx="67697" cy="7090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chemeClr val="accent4"/>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190" name="Eye"/>
          <p:cNvSpPr/>
          <p:nvPr/>
        </p:nvSpPr>
        <p:spPr>
          <a:xfrm>
            <a:off x="11367407" y="6979486"/>
            <a:ext cx="273976" cy="1428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191" name="Eye"/>
          <p:cNvSpPr/>
          <p:nvPr/>
        </p:nvSpPr>
        <p:spPr>
          <a:xfrm>
            <a:off x="11733193" y="6979486"/>
            <a:ext cx="273976" cy="1428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192" name="Line"/>
          <p:cNvSpPr/>
          <p:nvPr/>
        </p:nvSpPr>
        <p:spPr>
          <a:xfrm flipV="1">
            <a:off x="11543585" y="6512094"/>
            <a:ext cx="141126" cy="422017"/>
          </a:xfrm>
          <a:prstGeom prst="line">
            <a:avLst/>
          </a:prstGeom>
          <a:ln w="3175">
            <a:solidFill>
              <a:srgbClr val="000000"/>
            </a:solidFill>
            <a:miter lim="400000"/>
          </a:ln>
        </p:spPr>
        <p:txBody>
          <a:bodyPr lIns="26127" tIns="26127" rIns="26127" bIns="26127" anchor="ctr"/>
          <a:lstStyle/>
          <a:p>
            <a:pPr/>
          </a:p>
        </p:txBody>
      </p:sp>
      <p:sp>
        <p:nvSpPr>
          <p:cNvPr id="193" name="Line"/>
          <p:cNvSpPr/>
          <p:nvPr/>
        </p:nvSpPr>
        <p:spPr>
          <a:xfrm flipH="1" flipV="1">
            <a:off x="11719921" y="6512094"/>
            <a:ext cx="137197" cy="422017"/>
          </a:xfrm>
          <a:prstGeom prst="line">
            <a:avLst/>
          </a:prstGeom>
          <a:ln w="3175">
            <a:solidFill>
              <a:srgbClr val="000000"/>
            </a:solidFill>
            <a:miter lim="400000"/>
          </a:ln>
        </p:spPr>
        <p:txBody>
          <a:bodyPr lIns="26127" tIns="26127" rIns="26127" bIns="26127" anchor="ctr"/>
          <a:lstStyle/>
          <a:p>
            <a:pPr/>
          </a:p>
        </p:txBody>
      </p:sp>
      <p:sp>
        <p:nvSpPr>
          <p:cNvPr id="194" name="Oval"/>
          <p:cNvSpPr/>
          <p:nvPr/>
        </p:nvSpPr>
        <p:spPr>
          <a:xfrm>
            <a:off x="11729001" y="4972454"/>
            <a:ext cx="282360" cy="285837"/>
          </a:xfrm>
          <a:prstGeom prst="ellipse">
            <a:avLst/>
          </a:prstGeom>
          <a:solidFill>
            <a:srgbClr val="3772B6">
              <a:alpha val="76645"/>
            </a:srgbClr>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195" name="Pencil"/>
          <p:cNvSpPr/>
          <p:nvPr/>
        </p:nvSpPr>
        <p:spPr>
          <a:xfrm>
            <a:off x="11754671" y="5757580"/>
            <a:ext cx="67697" cy="7090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chemeClr val="accent4"/>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196" name="Pencil"/>
          <p:cNvSpPr/>
          <p:nvPr/>
        </p:nvSpPr>
        <p:spPr>
          <a:xfrm>
            <a:off x="9551332" y="2808303"/>
            <a:ext cx="67697" cy="70908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chemeClr val="accent4">
              <a:alpha val="45983"/>
            </a:schemeClr>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197" name="Eye"/>
          <p:cNvSpPr/>
          <p:nvPr/>
        </p:nvSpPr>
        <p:spPr>
          <a:xfrm>
            <a:off x="9381670" y="4092682"/>
            <a:ext cx="273977" cy="1428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198" name="Eye"/>
          <p:cNvSpPr/>
          <p:nvPr/>
        </p:nvSpPr>
        <p:spPr>
          <a:xfrm>
            <a:off x="9747457" y="4092682"/>
            <a:ext cx="273976" cy="1428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199" name="Line"/>
          <p:cNvSpPr/>
          <p:nvPr/>
        </p:nvSpPr>
        <p:spPr>
          <a:xfrm flipV="1">
            <a:off x="9557849" y="2382736"/>
            <a:ext cx="113292" cy="1664571"/>
          </a:xfrm>
          <a:prstGeom prst="line">
            <a:avLst/>
          </a:prstGeom>
          <a:ln w="3175">
            <a:solidFill>
              <a:srgbClr val="000000"/>
            </a:solidFill>
            <a:miter lim="400000"/>
          </a:ln>
        </p:spPr>
        <p:txBody>
          <a:bodyPr lIns="26127" tIns="26127" rIns="26127" bIns="26127" anchor="ctr"/>
          <a:lstStyle/>
          <a:p>
            <a:pPr/>
          </a:p>
        </p:txBody>
      </p:sp>
      <p:sp>
        <p:nvSpPr>
          <p:cNvPr id="200" name="Line"/>
          <p:cNvSpPr/>
          <p:nvPr/>
        </p:nvSpPr>
        <p:spPr>
          <a:xfrm flipH="1" flipV="1">
            <a:off x="9696001" y="2382736"/>
            <a:ext cx="175381" cy="1664571"/>
          </a:xfrm>
          <a:prstGeom prst="line">
            <a:avLst/>
          </a:prstGeom>
          <a:ln w="3175">
            <a:solidFill>
              <a:srgbClr val="000000"/>
            </a:solidFill>
            <a:miter lim="400000"/>
          </a:ln>
        </p:spPr>
        <p:txBody>
          <a:bodyPr lIns="26127" tIns="26127" rIns="26127" bIns="26127" anchor="ctr"/>
          <a:lstStyle/>
          <a:p>
            <a:pPr/>
          </a:p>
        </p:txBody>
      </p:sp>
      <p:sp>
        <p:nvSpPr>
          <p:cNvPr id="201" name="Oval"/>
          <p:cNvSpPr/>
          <p:nvPr/>
        </p:nvSpPr>
        <p:spPr>
          <a:xfrm>
            <a:off x="9528704" y="1996103"/>
            <a:ext cx="282361" cy="285837"/>
          </a:xfrm>
          <a:prstGeom prst="ellipse">
            <a:avLst/>
          </a:prstGeom>
          <a:solidFill>
            <a:srgbClr val="3772B6"/>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02" name="Pencil"/>
          <p:cNvSpPr/>
          <p:nvPr/>
        </p:nvSpPr>
        <p:spPr>
          <a:xfrm>
            <a:off x="10256816" y="5671063"/>
            <a:ext cx="67697" cy="7090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chemeClr val="accent4">
              <a:alpha val="45983"/>
            </a:schemeClr>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03" name="Pencil"/>
          <p:cNvSpPr/>
          <p:nvPr/>
        </p:nvSpPr>
        <p:spPr>
          <a:xfrm>
            <a:off x="10455326" y="5671063"/>
            <a:ext cx="67697" cy="7090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chemeClr val="accent4">
              <a:alpha val="45983"/>
            </a:schemeClr>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04" name="Eye"/>
          <p:cNvSpPr/>
          <p:nvPr/>
        </p:nvSpPr>
        <p:spPr>
          <a:xfrm>
            <a:off x="10087154" y="6955443"/>
            <a:ext cx="273976" cy="1428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05" name="Eye"/>
          <p:cNvSpPr/>
          <p:nvPr/>
        </p:nvSpPr>
        <p:spPr>
          <a:xfrm>
            <a:off x="10452941" y="6955443"/>
            <a:ext cx="273976" cy="1428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06" name="Line"/>
          <p:cNvSpPr/>
          <p:nvPr/>
        </p:nvSpPr>
        <p:spPr>
          <a:xfrm flipV="1">
            <a:off x="10263333" y="5269424"/>
            <a:ext cx="130178" cy="1640644"/>
          </a:xfrm>
          <a:prstGeom prst="line">
            <a:avLst/>
          </a:prstGeom>
          <a:ln w="3175">
            <a:solidFill>
              <a:srgbClr val="000000"/>
            </a:solidFill>
            <a:miter lim="400000"/>
          </a:ln>
        </p:spPr>
        <p:txBody>
          <a:bodyPr lIns="26127" tIns="26127" rIns="26127" bIns="26127" anchor="ctr"/>
          <a:lstStyle/>
          <a:p>
            <a:pPr/>
          </a:p>
        </p:txBody>
      </p:sp>
      <p:sp>
        <p:nvSpPr>
          <p:cNvPr id="207" name="Line"/>
          <p:cNvSpPr/>
          <p:nvPr/>
        </p:nvSpPr>
        <p:spPr>
          <a:xfrm flipH="1" flipV="1">
            <a:off x="10428721" y="5280248"/>
            <a:ext cx="148144" cy="1629820"/>
          </a:xfrm>
          <a:prstGeom prst="line">
            <a:avLst/>
          </a:prstGeom>
          <a:ln w="3175">
            <a:solidFill>
              <a:srgbClr val="000000"/>
            </a:solidFill>
            <a:miter lim="400000"/>
          </a:ln>
        </p:spPr>
        <p:txBody>
          <a:bodyPr lIns="26127" tIns="26127" rIns="26127" bIns="26127" anchor="ctr"/>
          <a:lstStyle/>
          <a:p>
            <a:pPr/>
          </a:p>
        </p:txBody>
      </p:sp>
      <p:sp>
        <p:nvSpPr>
          <p:cNvPr id="208" name="Oval"/>
          <p:cNvSpPr/>
          <p:nvPr/>
        </p:nvSpPr>
        <p:spPr>
          <a:xfrm>
            <a:off x="10443274" y="4972454"/>
            <a:ext cx="282360" cy="285837"/>
          </a:xfrm>
          <a:prstGeom prst="ellipse">
            <a:avLst/>
          </a:prstGeom>
          <a:solidFill>
            <a:srgbClr val="3772B6"/>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09" name="Oval"/>
          <p:cNvSpPr/>
          <p:nvPr/>
        </p:nvSpPr>
        <p:spPr>
          <a:xfrm>
            <a:off x="10082962" y="4972454"/>
            <a:ext cx="282360" cy="285837"/>
          </a:xfrm>
          <a:prstGeom prst="ellipse">
            <a:avLst/>
          </a:prstGeom>
          <a:solidFill>
            <a:srgbClr val="3772B6"/>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10" name="When looking at the the circle or pencil you only see one of each."/>
          <p:cNvSpPr txBox="1"/>
          <p:nvPr/>
        </p:nvSpPr>
        <p:spPr>
          <a:xfrm>
            <a:off x="10363450" y="2688103"/>
            <a:ext cx="1931510" cy="797594"/>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400"/>
            </a:lvl1pPr>
          </a:lstStyle>
          <a:p>
            <a:pPr/>
            <a:r>
              <a:t>When looking at the the circle or pencil you only see one of each.</a:t>
            </a:r>
          </a:p>
        </p:txBody>
      </p:sp>
      <p:sp>
        <p:nvSpPr>
          <p:cNvPr id="211" name="When looking at the the circle or pencil you see two of each."/>
          <p:cNvSpPr txBox="1"/>
          <p:nvPr/>
        </p:nvSpPr>
        <p:spPr>
          <a:xfrm>
            <a:off x="8128014" y="5653448"/>
            <a:ext cx="1498597" cy="1037802"/>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400"/>
            </a:lvl1pPr>
          </a:lstStyle>
          <a:p>
            <a:pPr/>
            <a:r>
              <a:t>When looking at the the circle or pencil you see two of each.</a:t>
            </a:r>
          </a:p>
        </p:txBody>
      </p:sp>
      <p:sp>
        <p:nvSpPr>
          <p:cNvPr id="212" name="Rectangle"/>
          <p:cNvSpPr/>
          <p:nvPr/>
        </p:nvSpPr>
        <p:spPr>
          <a:xfrm>
            <a:off x="613300" y="711815"/>
            <a:ext cx="6298036" cy="3967644"/>
          </a:xfrm>
          <a:prstGeom prst="rect">
            <a:avLst/>
          </a:prstGeom>
          <a:ln w="25400">
            <a:solidFill>
              <a:srgbClr val="000000"/>
            </a:solidFill>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grpSp>
        <p:nvGrpSpPr>
          <p:cNvPr id="217" name="Group"/>
          <p:cNvGrpSpPr/>
          <p:nvPr/>
        </p:nvGrpSpPr>
        <p:grpSpPr>
          <a:xfrm>
            <a:off x="1548" y="9609674"/>
            <a:ext cx="13004908" cy="444048"/>
            <a:chOff x="0" y="0"/>
            <a:chExt cx="13004907" cy="444047"/>
          </a:xfrm>
        </p:grpSpPr>
        <p:grpSp>
          <p:nvGrpSpPr>
            <p:cNvPr id="215" name="Group"/>
            <p:cNvGrpSpPr/>
            <p:nvPr/>
          </p:nvGrpSpPr>
          <p:grpSpPr>
            <a:xfrm>
              <a:off x="-1" y="-1"/>
              <a:ext cx="7397613" cy="444049"/>
              <a:chOff x="0" y="0"/>
              <a:chExt cx="7397611" cy="444047"/>
            </a:xfrm>
          </p:grpSpPr>
          <p:pic>
            <p:nvPicPr>
              <p:cNvPr id="213" name="s_s.jpeg" descr="s_s.jpeg"/>
              <p:cNvPicPr>
                <a:picLocks noChangeAspect="1"/>
              </p:cNvPicPr>
              <p:nvPr/>
            </p:nvPicPr>
            <p:blipFill>
              <a:blip r:embed="rId2">
                <a:extLst/>
              </a:blip>
              <a:stretch>
                <a:fillRect/>
              </a:stretch>
            </p:blipFill>
            <p:spPr>
              <a:xfrm>
                <a:off x="0" y="0"/>
                <a:ext cx="3641889" cy="444048"/>
              </a:xfrm>
              <a:prstGeom prst="rect">
                <a:avLst/>
              </a:prstGeom>
              <a:ln w="3175" cap="flat">
                <a:noFill/>
                <a:miter lim="400000"/>
              </a:ln>
              <a:effectLst/>
            </p:spPr>
          </p:pic>
          <p:sp>
            <p:nvSpPr>
              <p:cNvPr id="214" name="Rectangle"/>
              <p:cNvSpPr/>
              <p:nvPr/>
            </p:nvSpPr>
            <p:spPr>
              <a:xfrm>
                <a:off x="3641888" y="0"/>
                <a:ext cx="3755724" cy="444048"/>
              </a:xfrm>
              <a:prstGeom prst="rect">
                <a:avLst/>
              </a:prstGeom>
              <a:solidFill>
                <a:srgbClr val="3772B6"/>
              </a:solidFill>
              <a:ln w="3175" cap="flat">
                <a:noFill/>
                <a:miter lim="400000"/>
              </a:ln>
              <a:effectLst/>
            </p:spPr>
            <p:txBody>
              <a:bodyPr wrap="square" lIns="26127" tIns="26127" rIns="26127" bIns="26127" numCol="1" anchor="ctr">
                <a:noAutofit/>
              </a:bodyPr>
              <a:lstStyle/>
              <a:p>
                <a:pPr defTabSz="427331">
                  <a:lnSpc>
                    <a:spcPct val="100000"/>
                  </a:lnSpc>
                  <a:defRPr sz="600">
                    <a:solidFill>
                      <a:srgbClr val="FFFFFF"/>
                    </a:solidFill>
                    <a:latin typeface="Helvetica Neue Medium"/>
                    <a:ea typeface="Helvetica Neue Medium"/>
                    <a:cs typeface="Helvetica Neue Medium"/>
                    <a:sym typeface="Helvetica Neue Medium"/>
                  </a:defRPr>
                </a:pPr>
              </a:p>
            </p:txBody>
          </p:sp>
        </p:grpSp>
        <p:sp>
          <p:nvSpPr>
            <p:cNvPr id="216" name="Rectangle"/>
            <p:cNvSpPr/>
            <p:nvPr/>
          </p:nvSpPr>
          <p:spPr>
            <a:xfrm>
              <a:off x="7353901" y="0"/>
              <a:ext cx="5651006" cy="444048"/>
            </a:xfrm>
            <a:prstGeom prst="rect">
              <a:avLst/>
            </a:prstGeom>
            <a:solidFill>
              <a:srgbClr val="3772B6"/>
            </a:solidFill>
            <a:ln w="3175" cap="flat">
              <a:noFill/>
              <a:miter lim="400000"/>
            </a:ln>
            <a:effectLst/>
          </p:spPr>
          <p:txBody>
            <a:bodyPr wrap="square" lIns="26127" tIns="26127" rIns="26127" bIns="26127" numCol="1" anchor="ctr">
              <a:noAutofit/>
            </a:bodyPr>
            <a:lstStyle/>
            <a:p>
              <a:pPr defTabSz="826793">
                <a:lnSpc>
                  <a:spcPct val="100000"/>
                </a:lnSpc>
                <a:defRPr sz="1800">
                  <a:solidFill>
                    <a:srgbClr val="FFFFFF"/>
                  </a:solidFill>
                  <a:latin typeface="Graphik"/>
                  <a:ea typeface="Graphik"/>
                  <a:cs typeface="Graphik"/>
                  <a:sym typeface="Graphik"/>
                </a:defRPr>
              </a:pPr>
            </a:p>
          </p:txBody>
        </p:sp>
      </p:grpSp>
      <p:sp>
        <p:nvSpPr>
          <p:cNvPr id="218" name="For normal binocular vision, the object the eyes are focused on should be single while objects behind or in front should be double."/>
          <p:cNvSpPr txBox="1"/>
          <p:nvPr/>
        </p:nvSpPr>
        <p:spPr>
          <a:xfrm>
            <a:off x="7307917" y="8640806"/>
            <a:ext cx="4951549" cy="485225"/>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p>
            <a:pPr/>
            <a:r>
              <a:t>For normal binocular vision, the object the eyes are focused on should be single while objects behind or in front should be double.</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0" name="Test #2"/>
          <p:cNvSpPr txBox="1"/>
          <p:nvPr/>
        </p:nvSpPr>
        <p:spPr>
          <a:xfrm>
            <a:off x="1399009" y="1230494"/>
            <a:ext cx="934637" cy="367597"/>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lgn="l">
              <a:defRPr sz="1700">
                <a:latin typeface="Canela Text Bold"/>
                <a:ea typeface="Canela Text Bold"/>
                <a:cs typeface="Canela Text Bold"/>
                <a:sym typeface="Canela Text Bold"/>
              </a:defRPr>
            </a:lvl1pPr>
          </a:lstStyle>
          <a:p>
            <a:pPr/>
            <a:r>
              <a:t>Test #2</a:t>
            </a:r>
          </a:p>
        </p:txBody>
      </p:sp>
      <p:sp>
        <p:nvSpPr>
          <p:cNvPr id="221" name="Oval"/>
          <p:cNvSpPr/>
          <p:nvPr/>
        </p:nvSpPr>
        <p:spPr>
          <a:xfrm>
            <a:off x="4232710" y="1767061"/>
            <a:ext cx="1672720" cy="1552299"/>
          </a:xfrm>
          <a:prstGeom prst="ellipse">
            <a:avLst/>
          </a:prstGeom>
          <a:solidFill>
            <a:srgbClr val="3772B6"/>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22" name="Hold a pencil in front of the blue circle.…"/>
          <p:cNvSpPr txBox="1"/>
          <p:nvPr/>
        </p:nvSpPr>
        <p:spPr>
          <a:xfrm>
            <a:off x="887434" y="1856523"/>
            <a:ext cx="2366680" cy="1657854"/>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p>
            <a:pPr marL="275771" indent="-275771" algn="l">
              <a:buClr>
                <a:srgbClr val="000000"/>
              </a:buClr>
              <a:buSzPct val="100000"/>
              <a:buAutoNum type="arabicPeriod" startAt="1"/>
              <a:defRPr sz="1500"/>
            </a:pPr>
            <a:r>
              <a:t>Hold a pencil in front of the blue circle.</a:t>
            </a:r>
          </a:p>
          <a:p>
            <a:pPr marL="275771" indent="-275771" algn="l">
              <a:buClr>
                <a:srgbClr val="000000"/>
              </a:buClr>
              <a:buSzPct val="100000"/>
              <a:buAutoNum type="arabicPeriod" startAt="1"/>
              <a:defRPr sz="1500"/>
            </a:pPr>
            <a:r>
              <a:t>Close the left eye, does the pencil shift?</a:t>
            </a:r>
          </a:p>
          <a:p>
            <a:pPr marL="275771" indent="-275771" algn="l">
              <a:buClr>
                <a:srgbClr val="000000"/>
              </a:buClr>
              <a:buSzPct val="100000"/>
              <a:buAutoNum type="arabicPeriod" startAt="1"/>
              <a:defRPr sz="1500"/>
            </a:pPr>
            <a:r>
              <a:t>Close the right eye, does the pencil shift?</a:t>
            </a:r>
          </a:p>
        </p:txBody>
      </p:sp>
      <p:sp>
        <p:nvSpPr>
          <p:cNvPr id="223" name="Eye"/>
          <p:cNvSpPr/>
          <p:nvPr/>
        </p:nvSpPr>
        <p:spPr>
          <a:xfrm>
            <a:off x="3099414" y="8926946"/>
            <a:ext cx="273976" cy="1428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24" name="Eye"/>
          <p:cNvSpPr/>
          <p:nvPr/>
        </p:nvSpPr>
        <p:spPr>
          <a:xfrm>
            <a:off x="3465201" y="8926946"/>
            <a:ext cx="273976" cy="1428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25" name="Oval"/>
          <p:cNvSpPr/>
          <p:nvPr/>
        </p:nvSpPr>
        <p:spPr>
          <a:xfrm>
            <a:off x="3278116" y="7351212"/>
            <a:ext cx="282360" cy="285837"/>
          </a:xfrm>
          <a:prstGeom prst="ellipse">
            <a:avLst/>
          </a:prstGeom>
          <a:solidFill>
            <a:srgbClr val="3772B6">
              <a:alpha val="76645"/>
            </a:srgbClr>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26" name="Rectangle"/>
          <p:cNvSpPr/>
          <p:nvPr/>
        </p:nvSpPr>
        <p:spPr>
          <a:xfrm>
            <a:off x="526229" y="910877"/>
            <a:ext cx="5878916" cy="3264667"/>
          </a:xfrm>
          <a:prstGeom prst="rect">
            <a:avLst/>
          </a:prstGeom>
          <a:ln w="25400">
            <a:solidFill>
              <a:srgbClr val="000000"/>
            </a:solidFill>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27" name="Hand"/>
          <p:cNvSpPr/>
          <p:nvPr/>
        </p:nvSpPr>
        <p:spPr>
          <a:xfrm>
            <a:off x="3137053" y="8855454"/>
            <a:ext cx="198699" cy="285837"/>
          </a:xfrm>
          <a:custGeom>
            <a:avLst/>
            <a:gdLst/>
            <a:ahLst/>
            <a:cxnLst>
              <a:cxn ang="0">
                <a:pos x="wd2" y="hd2"/>
              </a:cxn>
              <a:cxn ang="5400000">
                <a:pos x="wd2" y="hd2"/>
              </a:cxn>
              <a:cxn ang="10800000">
                <a:pos x="wd2" y="hd2"/>
              </a:cxn>
              <a:cxn ang="16200000">
                <a:pos x="wd2" y="hd2"/>
              </a:cxn>
            </a:cxnLst>
            <a:rect l="0" t="0" r="r" b="b"/>
            <a:pathLst>
              <a:path w="21054" h="21598" fill="norm" stroke="1" extrusionOk="0">
                <a:moveTo>
                  <a:pt x="9241" y="0"/>
                </a:moveTo>
                <a:cubicBezTo>
                  <a:pt x="8623" y="3"/>
                  <a:pt x="8010" y="322"/>
                  <a:pt x="8004" y="946"/>
                </a:cubicBezTo>
                <a:cubicBezTo>
                  <a:pt x="7999" y="1470"/>
                  <a:pt x="7929" y="8910"/>
                  <a:pt x="7929" y="8910"/>
                </a:cubicBezTo>
                <a:cubicBezTo>
                  <a:pt x="7929" y="8910"/>
                  <a:pt x="7499" y="8974"/>
                  <a:pt x="7399" y="8974"/>
                </a:cubicBezTo>
                <a:cubicBezTo>
                  <a:pt x="7399" y="8974"/>
                  <a:pt x="5801" y="2575"/>
                  <a:pt x="5675" y="1884"/>
                </a:cubicBezTo>
                <a:cubicBezTo>
                  <a:pt x="5460" y="700"/>
                  <a:pt x="3262" y="854"/>
                  <a:pt x="3420" y="2122"/>
                </a:cubicBezTo>
                <a:cubicBezTo>
                  <a:pt x="3487" y="2667"/>
                  <a:pt x="4637" y="9621"/>
                  <a:pt x="4637" y="9621"/>
                </a:cubicBezTo>
                <a:lnTo>
                  <a:pt x="4100" y="9812"/>
                </a:lnTo>
                <a:cubicBezTo>
                  <a:pt x="4100" y="9812"/>
                  <a:pt x="2546" y="6213"/>
                  <a:pt x="2124" y="5128"/>
                </a:cubicBezTo>
                <a:cubicBezTo>
                  <a:pt x="1683" y="3995"/>
                  <a:pt x="-325" y="4416"/>
                  <a:pt x="45" y="5576"/>
                </a:cubicBezTo>
                <a:cubicBezTo>
                  <a:pt x="204" y="6073"/>
                  <a:pt x="930" y="9056"/>
                  <a:pt x="1691" y="11289"/>
                </a:cubicBezTo>
                <a:cubicBezTo>
                  <a:pt x="1612" y="16115"/>
                  <a:pt x="3291" y="17160"/>
                  <a:pt x="3675" y="19027"/>
                </a:cubicBezTo>
                <a:cubicBezTo>
                  <a:pt x="3899" y="20117"/>
                  <a:pt x="3791" y="21598"/>
                  <a:pt x="3791" y="21598"/>
                </a:cubicBezTo>
                <a:lnTo>
                  <a:pt x="13296" y="21598"/>
                </a:lnTo>
                <a:cubicBezTo>
                  <a:pt x="13296" y="18355"/>
                  <a:pt x="17266" y="16479"/>
                  <a:pt x="18181" y="15015"/>
                </a:cubicBezTo>
                <a:cubicBezTo>
                  <a:pt x="18213" y="14964"/>
                  <a:pt x="19620" y="12585"/>
                  <a:pt x="20198" y="11608"/>
                </a:cubicBezTo>
                <a:cubicBezTo>
                  <a:pt x="20356" y="11341"/>
                  <a:pt x="20444" y="11057"/>
                  <a:pt x="20458" y="10768"/>
                </a:cubicBezTo>
                <a:cubicBezTo>
                  <a:pt x="20485" y="10213"/>
                  <a:pt x="20558" y="9282"/>
                  <a:pt x="20735" y="9028"/>
                </a:cubicBezTo>
                <a:cubicBezTo>
                  <a:pt x="21275" y="8248"/>
                  <a:pt x="21229" y="7659"/>
                  <a:pt x="19813" y="7927"/>
                </a:cubicBezTo>
                <a:cubicBezTo>
                  <a:pt x="18121" y="8247"/>
                  <a:pt x="17427" y="10409"/>
                  <a:pt x="17427" y="10409"/>
                </a:cubicBezTo>
                <a:lnTo>
                  <a:pt x="16041" y="12125"/>
                </a:lnTo>
                <a:lnTo>
                  <a:pt x="15280" y="12313"/>
                </a:lnTo>
                <a:lnTo>
                  <a:pt x="14521" y="9417"/>
                </a:lnTo>
                <a:cubicBezTo>
                  <a:pt x="14521" y="9417"/>
                  <a:pt x="14899" y="2984"/>
                  <a:pt x="15008" y="1961"/>
                </a:cubicBezTo>
                <a:cubicBezTo>
                  <a:pt x="15120" y="912"/>
                  <a:pt x="13017" y="708"/>
                  <a:pt x="12778" y="1791"/>
                </a:cubicBezTo>
                <a:cubicBezTo>
                  <a:pt x="12639" y="2422"/>
                  <a:pt x="11563" y="7848"/>
                  <a:pt x="11333" y="8824"/>
                </a:cubicBezTo>
                <a:lnTo>
                  <a:pt x="10797" y="8800"/>
                </a:lnTo>
                <a:cubicBezTo>
                  <a:pt x="10797" y="8800"/>
                  <a:pt x="10538" y="1503"/>
                  <a:pt x="10513" y="956"/>
                </a:cubicBezTo>
                <a:cubicBezTo>
                  <a:pt x="10483" y="313"/>
                  <a:pt x="9859" y="-2"/>
                  <a:pt x="9241" y="0"/>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28" name="Pencil"/>
          <p:cNvSpPr/>
          <p:nvPr/>
        </p:nvSpPr>
        <p:spPr>
          <a:xfrm>
            <a:off x="3277446" y="7486266"/>
            <a:ext cx="67697" cy="70908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chemeClr val="accent4"/>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29" name="Eye"/>
          <p:cNvSpPr/>
          <p:nvPr/>
        </p:nvSpPr>
        <p:spPr>
          <a:xfrm>
            <a:off x="4534911" y="8924128"/>
            <a:ext cx="273976" cy="1428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30" name="Eye"/>
          <p:cNvSpPr/>
          <p:nvPr/>
        </p:nvSpPr>
        <p:spPr>
          <a:xfrm>
            <a:off x="4900697" y="8924128"/>
            <a:ext cx="273977" cy="1428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31" name="Oval"/>
          <p:cNvSpPr/>
          <p:nvPr/>
        </p:nvSpPr>
        <p:spPr>
          <a:xfrm>
            <a:off x="4697608" y="7361458"/>
            <a:ext cx="282360" cy="285837"/>
          </a:xfrm>
          <a:prstGeom prst="ellipse">
            <a:avLst/>
          </a:prstGeom>
          <a:solidFill>
            <a:srgbClr val="3772B6">
              <a:alpha val="76645"/>
            </a:srgbClr>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32" name="Hand"/>
          <p:cNvSpPr/>
          <p:nvPr/>
        </p:nvSpPr>
        <p:spPr>
          <a:xfrm>
            <a:off x="4945148" y="8855454"/>
            <a:ext cx="198700" cy="285837"/>
          </a:xfrm>
          <a:custGeom>
            <a:avLst/>
            <a:gdLst/>
            <a:ahLst/>
            <a:cxnLst>
              <a:cxn ang="0">
                <a:pos x="wd2" y="hd2"/>
              </a:cxn>
              <a:cxn ang="5400000">
                <a:pos x="wd2" y="hd2"/>
              </a:cxn>
              <a:cxn ang="10800000">
                <a:pos x="wd2" y="hd2"/>
              </a:cxn>
              <a:cxn ang="16200000">
                <a:pos x="wd2" y="hd2"/>
              </a:cxn>
            </a:cxnLst>
            <a:rect l="0" t="0" r="r" b="b"/>
            <a:pathLst>
              <a:path w="21054" h="21598" fill="norm" stroke="1" extrusionOk="0">
                <a:moveTo>
                  <a:pt x="9241" y="0"/>
                </a:moveTo>
                <a:cubicBezTo>
                  <a:pt x="8623" y="3"/>
                  <a:pt x="8010" y="322"/>
                  <a:pt x="8004" y="946"/>
                </a:cubicBezTo>
                <a:cubicBezTo>
                  <a:pt x="7999" y="1470"/>
                  <a:pt x="7929" y="8910"/>
                  <a:pt x="7929" y="8910"/>
                </a:cubicBezTo>
                <a:cubicBezTo>
                  <a:pt x="7929" y="8910"/>
                  <a:pt x="7499" y="8974"/>
                  <a:pt x="7399" y="8974"/>
                </a:cubicBezTo>
                <a:cubicBezTo>
                  <a:pt x="7399" y="8974"/>
                  <a:pt x="5801" y="2575"/>
                  <a:pt x="5675" y="1884"/>
                </a:cubicBezTo>
                <a:cubicBezTo>
                  <a:pt x="5460" y="700"/>
                  <a:pt x="3262" y="854"/>
                  <a:pt x="3420" y="2122"/>
                </a:cubicBezTo>
                <a:cubicBezTo>
                  <a:pt x="3487" y="2667"/>
                  <a:pt x="4637" y="9621"/>
                  <a:pt x="4637" y="9621"/>
                </a:cubicBezTo>
                <a:lnTo>
                  <a:pt x="4100" y="9812"/>
                </a:lnTo>
                <a:cubicBezTo>
                  <a:pt x="4100" y="9812"/>
                  <a:pt x="2546" y="6213"/>
                  <a:pt x="2124" y="5128"/>
                </a:cubicBezTo>
                <a:cubicBezTo>
                  <a:pt x="1683" y="3995"/>
                  <a:pt x="-325" y="4416"/>
                  <a:pt x="45" y="5576"/>
                </a:cubicBezTo>
                <a:cubicBezTo>
                  <a:pt x="204" y="6073"/>
                  <a:pt x="930" y="9056"/>
                  <a:pt x="1691" y="11289"/>
                </a:cubicBezTo>
                <a:cubicBezTo>
                  <a:pt x="1612" y="16115"/>
                  <a:pt x="3291" y="17160"/>
                  <a:pt x="3675" y="19027"/>
                </a:cubicBezTo>
                <a:cubicBezTo>
                  <a:pt x="3899" y="20117"/>
                  <a:pt x="3791" y="21598"/>
                  <a:pt x="3791" y="21598"/>
                </a:cubicBezTo>
                <a:lnTo>
                  <a:pt x="13296" y="21598"/>
                </a:lnTo>
                <a:cubicBezTo>
                  <a:pt x="13296" y="18355"/>
                  <a:pt x="17266" y="16479"/>
                  <a:pt x="18181" y="15015"/>
                </a:cubicBezTo>
                <a:cubicBezTo>
                  <a:pt x="18213" y="14964"/>
                  <a:pt x="19620" y="12585"/>
                  <a:pt x="20198" y="11608"/>
                </a:cubicBezTo>
                <a:cubicBezTo>
                  <a:pt x="20356" y="11341"/>
                  <a:pt x="20444" y="11057"/>
                  <a:pt x="20458" y="10768"/>
                </a:cubicBezTo>
                <a:cubicBezTo>
                  <a:pt x="20485" y="10213"/>
                  <a:pt x="20558" y="9282"/>
                  <a:pt x="20735" y="9028"/>
                </a:cubicBezTo>
                <a:cubicBezTo>
                  <a:pt x="21275" y="8248"/>
                  <a:pt x="21229" y="7659"/>
                  <a:pt x="19813" y="7927"/>
                </a:cubicBezTo>
                <a:cubicBezTo>
                  <a:pt x="18121" y="8247"/>
                  <a:pt x="17427" y="10409"/>
                  <a:pt x="17427" y="10409"/>
                </a:cubicBezTo>
                <a:lnTo>
                  <a:pt x="16041" y="12125"/>
                </a:lnTo>
                <a:lnTo>
                  <a:pt x="15280" y="12313"/>
                </a:lnTo>
                <a:lnTo>
                  <a:pt x="14521" y="9417"/>
                </a:lnTo>
                <a:cubicBezTo>
                  <a:pt x="14521" y="9417"/>
                  <a:pt x="14899" y="2984"/>
                  <a:pt x="15008" y="1961"/>
                </a:cubicBezTo>
                <a:cubicBezTo>
                  <a:pt x="15120" y="912"/>
                  <a:pt x="13017" y="708"/>
                  <a:pt x="12778" y="1791"/>
                </a:cubicBezTo>
                <a:cubicBezTo>
                  <a:pt x="12639" y="2422"/>
                  <a:pt x="11563" y="7848"/>
                  <a:pt x="11333" y="8824"/>
                </a:cubicBezTo>
                <a:lnTo>
                  <a:pt x="10797" y="8800"/>
                </a:lnTo>
                <a:cubicBezTo>
                  <a:pt x="10797" y="8800"/>
                  <a:pt x="10538" y="1503"/>
                  <a:pt x="10513" y="956"/>
                </a:cubicBezTo>
                <a:cubicBezTo>
                  <a:pt x="10483" y="313"/>
                  <a:pt x="9859" y="-2"/>
                  <a:pt x="9241" y="0"/>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33" name="Pencil"/>
          <p:cNvSpPr/>
          <p:nvPr/>
        </p:nvSpPr>
        <p:spPr>
          <a:xfrm>
            <a:off x="4919123" y="7499330"/>
            <a:ext cx="67697" cy="70908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chemeClr val="accent4"/>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34" name="Eye"/>
          <p:cNvSpPr/>
          <p:nvPr/>
        </p:nvSpPr>
        <p:spPr>
          <a:xfrm>
            <a:off x="1571921" y="8882301"/>
            <a:ext cx="273976" cy="1428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35" name="Eye"/>
          <p:cNvSpPr/>
          <p:nvPr/>
        </p:nvSpPr>
        <p:spPr>
          <a:xfrm>
            <a:off x="1937707" y="8882301"/>
            <a:ext cx="273976" cy="1428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36" name="Oval"/>
          <p:cNvSpPr/>
          <p:nvPr/>
        </p:nvSpPr>
        <p:spPr>
          <a:xfrm>
            <a:off x="1750622" y="7318527"/>
            <a:ext cx="282360" cy="285837"/>
          </a:xfrm>
          <a:prstGeom prst="ellipse">
            <a:avLst/>
          </a:prstGeom>
          <a:solidFill>
            <a:srgbClr val="3772B6">
              <a:alpha val="76645"/>
            </a:srgbClr>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37" name="Pencil"/>
          <p:cNvSpPr/>
          <p:nvPr/>
        </p:nvSpPr>
        <p:spPr>
          <a:xfrm>
            <a:off x="1857954" y="7477367"/>
            <a:ext cx="67696" cy="7090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chemeClr val="accent4"/>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38" name="Eye"/>
          <p:cNvSpPr/>
          <p:nvPr/>
        </p:nvSpPr>
        <p:spPr>
          <a:xfrm>
            <a:off x="9746570" y="7826825"/>
            <a:ext cx="273976" cy="14285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39" name="Eye"/>
          <p:cNvSpPr/>
          <p:nvPr/>
        </p:nvSpPr>
        <p:spPr>
          <a:xfrm>
            <a:off x="10112357" y="7826825"/>
            <a:ext cx="273976" cy="14285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40" name="Oval"/>
          <p:cNvSpPr/>
          <p:nvPr/>
        </p:nvSpPr>
        <p:spPr>
          <a:xfrm>
            <a:off x="9925271" y="6251091"/>
            <a:ext cx="282360" cy="285837"/>
          </a:xfrm>
          <a:prstGeom prst="ellipse">
            <a:avLst/>
          </a:prstGeom>
          <a:solidFill>
            <a:srgbClr val="3772B6">
              <a:alpha val="76645"/>
            </a:srgbClr>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41" name="Hand"/>
          <p:cNvSpPr/>
          <p:nvPr/>
        </p:nvSpPr>
        <p:spPr>
          <a:xfrm>
            <a:off x="9784208" y="7755334"/>
            <a:ext cx="198700" cy="285837"/>
          </a:xfrm>
          <a:custGeom>
            <a:avLst/>
            <a:gdLst/>
            <a:ahLst/>
            <a:cxnLst>
              <a:cxn ang="0">
                <a:pos x="wd2" y="hd2"/>
              </a:cxn>
              <a:cxn ang="5400000">
                <a:pos x="wd2" y="hd2"/>
              </a:cxn>
              <a:cxn ang="10800000">
                <a:pos x="wd2" y="hd2"/>
              </a:cxn>
              <a:cxn ang="16200000">
                <a:pos x="wd2" y="hd2"/>
              </a:cxn>
            </a:cxnLst>
            <a:rect l="0" t="0" r="r" b="b"/>
            <a:pathLst>
              <a:path w="21054" h="21598" fill="norm" stroke="1" extrusionOk="0">
                <a:moveTo>
                  <a:pt x="9241" y="0"/>
                </a:moveTo>
                <a:cubicBezTo>
                  <a:pt x="8623" y="3"/>
                  <a:pt x="8010" y="322"/>
                  <a:pt x="8004" y="946"/>
                </a:cubicBezTo>
                <a:cubicBezTo>
                  <a:pt x="7999" y="1470"/>
                  <a:pt x="7929" y="8910"/>
                  <a:pt x="7929" y="8910"/>
                </a:cubicBezTo>
                <a:cubicBezTo>
                  <a:pt x="7929" y="8910"/>
                  <a:pt x="7499" y="8974"/>
                  <a:pt x="7399" y="8974"/>
                </a:cubicBezTo>
                <a:cubicBezTo>
                  <a:pt x="7399" y="8974"/>
                  <a:pt x="5801" y="2575"/>
                  <a:pt x="5675" y="1884"/>
                </a:cubicBezTo>
                <a:cubicBezTo>
                  <a:pt x="5460" y="700"/>
                  <a:pt x="3262" y="854"/>
                  <a:pt x="3420" y="2122"/>
                </a:cubicBezTo>
                <a:cubicBezTo>
                  <a:pt x="3487" y="2667"/>
                  <a:pt x="4637" y="9621"/>
                  <a:pt x="4637" y="9621"/>
                </a:cubicBezTo>
                <a:lnTo>
                  <a:pt x="4100" y="9812"/>
                </a:lnTo>
                <a:cubicBezTo>
                  <a:pt x="4100" y="9812"/>
                  <a:pt x="2546" y="6213"/>
                  <a:pt x="2124" y="5128"/>
                </a:cubicBezTo>
                <a:cubicBezTo>
                  <a:pt x="1683" y="3995"/>
                  <a:pt x="-325" y="4416"/>
                  <a:pt x="45" y="5576"/>
                </a:cubicBezTo>
                <a:cubicBezTo>
                  <a:pt x="204" y="6073"/>
                  <a:pt x="930" y="9056"/>
                  <a:pt x="1691" y="11289"/>
                </a:cubicBezTo>
                <a:cubicBezTo>
                  <a:pt x="1612" y="16115"/>
                  <a:pt x="3291" y="17160"/>
                  <a:pt x="3675" y="19027"/>
                </a:cubicBezTo>
                <a:cubicBezTo>
                  <a:pt x="3899" y="20117"/>
                  <a:pt x="3791" y="21598"/>
                  <a:pt x="3791" y="21598"/>
                </a:cubicBezTo>
                <a:lnTo>
                  <a:pt x="13296" y="21598"/>
                </a:lnTo>
                <a:cubicBezTo>
                  <a:pt x="13296" y="18355"/>
                  <a:pt x="17266" y="16479"/>
                  <a:pt x="18181" y="15015"/>
                </a:cubicBezTo>
                <a:cubicBezTo>
                  <a:pt x="18213" y="14964"/>
                  <a:pt x="19620" y="12585"/>
                  <a:pt x="20198" y="11608"/>
                </a:cubicBezTo>
                <a:cubicBezTo>
                  <a:pt x="20356" y="11341"/>
                  <a:pt x="20444" y="11057"/>
                  <a:pt x="20458" y="10768"/>
                </a:cubicBezTo>
                <a:cubicBezTo>
                  <a:pt x="20485" y="10213"/>
                  <a:pt x="20558" y="9282"/>
                  <a:pt x="20735" y="9028"/>
                </a:cubicBezTo>
                <a:cubicBezTo>
                  <a:pt x="21275" y="8248"/>
                  <a:pt x="21229" y="7659"/>
                  <a:pt x="19813" y="7927"/>
                </a:cubicBezTo>
                <a:cubicBezTo>
                  <a:pt x="18121" y="8247"/>
                  <a:pt x="17427" y="10409"/>
                  <a:pt x="17427" y="10409"/>
                </a:cubicBezTo>
                <a:lnTo>
                  <a:pt x="16041" y="12125"/>
                </a:lnTo>
                <a:lnTo>
                  <a:pt x="15280" y="12313"/>
                </a:lnTo>
                <a:lnTo>
                  <a:pt x="14521" y="9417"/>
                </a:lnTo>
                <a:cubicBezTo>
                  <a:pt x="14521" y="9417"/>
                  <a:pt x="14899" y="2984"/>
                  <a:pt x="15008" y="1961"/>
                </a:cubicBezTo>
                <a:cubicBezTo>
                  <a:pt x="15120" y="912"/>
                  <a:pt x="13017" y="708"/>
                  <a:pt x="12778" y="1791"/>
                </a:cubicBezTo>
                <a:cubicBezTo>
                  <a:pt x="12639" y="2422"/>
                  <a:pt x="11563" y="7848"/>
                  <a:pt x="11333" y="8824"/>
                </a:cubicBezTo>
                <a:lnTo>
                  <a:pt x="10797" y="8800"/>
                </a:lnTo>
                <a:cubicBezTo>
                  <a:pt x="10797" y="8800"/>
                  <a:pt x="10538" y="1503"/>
                  <a:pt x="10513" y="956"/>
                </a:cubicBezTo>
                <a:cubicBezTo>
                  <a:pt x="10483" y="313"/>
                  <a:pt x="9859" y="-2"/>
                  <a:pt x="9241" y="0"/>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42" name="Pencil"/>
          <p:cNvSpPr/>
          <p:nvPr/>
        </p:nvSpPr>
        <p:spPr>
          <a:xfrm>
            <a:off x="10032603" y="6377247"/>
            <a:ext cx="67697" cy="7090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chemeClr val="accent4"/>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43" name="Eye"/>
          <p:cNvSpPr/>
          <p:nvPr/>
        </p:nvSpPr>
        <p:spPr>
          <a:xfrm>
            <a:off x="11182066" y="7824008"/>
            <a:ext cx="273977" cy="1428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44" name="Eye"/>
          <p:cNvSpPr/>
          <p:nvPr/>
        </p:nvSpPr>
        <p:spPr>
          <a:xfrm>
            <a:off x="11547853" y="7824008"/>
            <a:ext cx="273976" cy="1428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45" name="Oval"/>
          <p:cNvSpPr/>
          <p:nvPr/>
        </p:nvSpPr>
        <p:spPr>
          <a:xfrm>
            <a:off x="11344764" y="6261338"/>
            <a:ext cx="282360" cy="285837"/>
          </a:xfrm>
          <a:prstGeom prst="ellipse">
            <a:avLst/>
          </a:prstGeom>
          <a:solidFill>
            <a:srgbClr val="3772B6">
              <a:alpha val="76645"/>
            </a:srgbClr>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46" name="Hand"/>
          <p:cNvSpPr/>
          <p:nvPr/>
        </p:nvSpPr>
        <p:spPr>
          <a:xfrm>
            <a:off x="11592304" y="7755334"/>
            <a:ext cx="198699" cy="285837"/>
          </a:xfrm>
          <a:custGeom>
            <a:avLst/>
            <a:gdLst/>
            <a:ahLst/>
            <a:cxnLst>
              <a:cxn ang="0">
                <a:pos x="wd2" y="hd2"/>
              </a:cxn>
              <a:cxn ang="5400000">
                <a:pos x="wd2" y="hd2"/>
              </a:cxn>
              <a:cxn ang="10800000">
                <a:pos x="wd2" y="hd2"/>
              </a:cxn>
              <a:cxn ang="16200000">
                <a:pos x="wd2" y="hd2"/>
              </a:cxn>
            </a:cxnLst>
            <a:rect l="0" t="0" r="r" b="b"/>
            <a:pathLst>
              <a:path w="21054" h="21598" fill="norm" stroke="1" extrusionOk="0">
                <a:moveTo>
                  <a:pt x="9241" y="0"/>
                </a:moveTo>
                <a:cubicBezTo>
                  <a:pt x="8623" y="3"/>
                  <a:pt x="8010" y="322"/>
                  <a:pt x="8004" y="946"/>
                </a:cubicBezTo>
                <a:cubicBezTo>
                  <a:pt x="7999" y="1470"/>
                  <a:pt x="7929" y="8910"/>
                  <a:pt x="7929" y="8910"/>
                </a:cubicBezTo>
                <a:cubicBezTo>
                  <a:pt x="7929" y="8910"/>
                  <a:pt x="7499" y="8974"/>
                  <a:pt x="7399" y="8974"/>
                </a:cubicBezTo>
                <a:cubicBezTo>
                  <a:pt x="7399" y="8974"/>
                  <a:pt x="5801" y="2575"/>
                  <a:pt x="5675" y="1884"/>
                </a:cubicBezTo>
                <a:cubicBezTo>
                  <a:pt x="5460" y="700"/>
                  <a:pt x="3262" y="854"/>
                  <a:pt x="3420" y="2122"/>
                </a:cubicBezTo>
                <a:cubicBezTo>
                  <a:pt x="3487" y="2667"/>
                  <a:pt x="4637" y="9621"/>
                  <a:pt x="4637" y="9621"/>
                </a:cubicBezTo>
                <a:lnTo>
                  <a:pt x="4100" y="9812"/>
                </a:lnTo>
                <a:cubicBezTo>
                  <a:pt x="4100" y="9812"/>
                  <a:pt x="2546" y="6213"/>
                  <a:pt x="2124" y="5128"/>
                </a:cubicBezTo>
                <a:cubicBezTo>
                  <a:pt x="1683" y="3995"/>
                  <a:pt x="-325" y="4416"/>
                  <a:pt x="45" y="5576"/>
                </a:cubicBezTo>
                <a:cubicBezTo>
                  <a:pt x="204" y="6073"/>
                  <a:pt x="930" y="9056"/>
                  <a:pt x="1691" y="11289"/>
                </a:cubicBezTo>
                <a:cubicBezTo>
                  <a:pt x="1612" y="16115"/>
                  <a:pt x="3291" y="17160"/>
                  <a:pt x="3675" y="19027"/>
                </a:cubicBezTo>
                <a:cubicBezTo>
                  <a:pt x="3899" y="20117"/>
                  <a:pt x="3791" y="21598"/>
                  <a:pt x="3791" y="21598"/>
                </a:cubicBezTo>
                <a:lnTo>
                  <a:pt x="13296" y="21598"/>
                </a:lnTo>
                <a:cubicBezTo>
                  <a:pt x="13296" y="18355"/>
                  <a:pt x="17266" y="16479"/>
                  <a:pt x="18181" y="15015"/>
                </a:cubicBezTo>
                <a:cubicBezTo>
                  <a:pt x="18213" y="14964"/>
                  <a:pt x="19620" y="12585"/>
                  <a:pt x="20198" y="11608"/>
                </a:cubicBezTo>
                <a:cubicBezTo>
                  <a:pt x="20356" y="11341"/>
                  <a:pt x="20444" y="11057"/>
                  <a:pt x="20458" y="10768"/>
                </a:cubicBezTo>
                <a:cubicBezTo>
                  <a:pt x="20485" y="10213"/>
                  <a:pt x="20558" y="9282"/>
                  <a:pt x="20735" y="9028"/>
                </a:cubicBezTo>
                <a:cubicBezTo>
                  <a:pt x="21275" y="8248"/>
                  <a:pt x="21229" y="7659"/>
                  <a:pt x="19813" y="7927"/>
                </a:cubicBezTo>
                <a:cubicBezTo>
                  <a:pt x="18121" y="8247"/>
                  <a:pt x="17427" y="10409"/>
                  <a:pt x="17427" y="10409"/>
                </a:cubicBezTo>
                <a:lnTo>
                  <a:pt x="16041" y="12125"/>
                </a:lnTo>
                <a:lnTo>
                  <a:pt x="15280" y="12313"/>
                </a:lnTo>
                <a:lnTo>
                  <a:pt x="14521" y="9417"/>
                </a:lnTo>
                <a:cubicBezTo>
                  <a:pt x="14521" y="9417"/>
                  <a:pt x="14899" y="2984"/>
                  <a:pt x="15008" y="1961"/>
                </a:cubicBezTo>
                <a:cubicBezTo>
                  <a:pt x="15120" y="912"/>
                  <a:pt x="13017" y="708"/>
                  <a:pt x="12778" y="1791"/>
                </a:cubicBezTo>
                <a:cubicBezTo>
                  <a:pt x="12639" y="2422"/>
                  <a:pt x="11563" y="7848"/>
                  <a:pt x="11333" y="8824"/>
                </a:cubicBezTo>
                <a:lnTo>
                  <a:pt x="10797" y="8800"/>
                </a:lnTo>
                <a:cubicBezTo>
                  <a:pt x="10797" y="8800"/>
                  <a:pt x="10538" y="1503"/>
                  <a:pt x="10513" y="956"/>
                </a:cubicBezTo>
                <a:cubicBezTo>
                  <a:pt x="10483" y="313"/>
                  <a:pt x="9859" y="-2"/>
                  <a:pt x="9241" y="0"/>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47" name="Pencil"/>
          <p:cNvSpPr/>
          <p:nvPr/>
        </p:nvSpPr>
        <p:spPr>
          <a:xfrm>
            <a:off x="11696991" y="6377247"/>
            <a:ext cx="67697" cy="7090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chemeClr val="accent4"/>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48" name="Eye"/>
          <p:cNvSpPr/>
          <p:nvPr/>
        </p:nvSpPr>
        <p:spPr>
          <a:xfrm>
            <a:off x="8219076" y="7782181"/>
            <a:ext cx="273977" cy="1428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49" name="Eye"/>
          <p:cNvSpPr/>
          <p:nvPr/>
        </p:nvSpPr>
        <p:spPr>
          <a:xfrm>
            <a:off x="8584863" y="7782181"/>
            <a:ext cx="273976" cy="1428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50" name="Oval"/>
          <p:cNvSpPr/>
          <p:nvPr/>
        </p:nvSpPr>
        <p:spPr>
          <a:xfrm>
            <a:off x="8397778" y="6218407"/>
            <a:ext cx="282360" cy="285837"/>
          </a:xfrm>
          <a:prstGeom prst="ellipse">
            <a:avLst/>
          </a:prstGeom>
          <a:solidFill>
            <a:srgbClr val="3772B6">
              <a:alpha val="76645"/>
            </a:srgbClr>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51" name="Pencil"/>
          <p:cNvSpPr/>
          <p:nvPr/>
        </p:nvSpPr>
        <p:spPr>
          <a:xfrm>
            <a:off x="8505109" y="6377247"/>
            <a:ext cx="67697" cy="7090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chemeClr val="accent4"/>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52" name="Eye"/>
          <p:cNvSpPr/>
          <p:nvPr/>
        </p:nvSpPr>
        <p:spPr>
          <a:xfrm>
            <a:off x="9746570" y="4322543"/>
            <a:ext cx="273976" cy="14285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53" name="Eye"/>
          <p:cNvSpPr/>
          <p:nvPr/>
        </p:nvSpPr>
        <p:spPr>
          <a:xfrm>
            <a:off x="10112357" y="4322543"/>
            <a:ext cx="273976" cy="142854"/>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54" name="Oval"/>
          <p:cNvSpPr/>
          <p:nvPr/>
        </p:nvSpPr>
        <p:spPr>
          <a:xfrm>
            <a:off x="9925271" y="2746809"/>
            <a:ext cx="282360" cy="285837"/>
          </a:xfrm>
          <a:prstGeom prst="ellipse">
            <a:avLst/>
          </a:prstGeom>
          <a:solidFill>
            <a:srgbClr val="3772B6">
              <a:alpha val="76645"/>
            </a:srgbClr>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55" name="Hand"/>
          <p:cNvSpPr/>
          <p:nvPr/>
        </p:nvSpPr>
        <p:spPr>
          <a:xfrm>
            <a:off x="9784208" y="4251052"/>
            <a:ext cx="198700" cy="285837"/>
          </a:xfrm>
          <a:custGeom>
            <a:avLst/>
            <a:gdLst/>
            <a:ahLst/>
            <a:cxnLst>
              <a:cxn ang="0">
                <a:pos x="wd2" y="hd2"/>
              </a:cxn>
              <a:cxn ang="5400000">
                <a:pos x="wd2" y="hd2"/>
              </a:cxn>
              <a:cxn ang="10800000">
                <a:pos x="wd2" y="hd2"/>
              </a:cxn>
              <a:cxn ang="16200000">
                <a:pos x="wd2" y="hd2"/>
              </a:cxn>
            </a:cxnLst>
            <a:rect l="0" t="0" r="r" b="b"/>
            <a:pathLst>
              <a:path w="21054" h="21598" fill="norm" stroke="1" extrusionOk="0">
                <a:moveTo>
                  <a:pt x="9241" y="0"/>
                </a:moveTo>
                <a:cubicBezTo>
                  <a:pt x="8623" y="3"/>
                  <a:pt x="8010" y="322"/>
                  <a:pt x="8004" y="946"/>
                </a:cubicBezTo>
                <a:cubicBezTo>
                  <a:pt x="7999" y="1470"/>
                  <a:pt x="7929" y="8910"/>
                  <a:pt x="7929" y="8910"/>
                </a:cubicBezTo>
                <a:cubicBezTo>
                  <a:pt x="7929" y="8910"/>
                  <a:pt x="7499" y="8974"/>
                  <a:pt x="7399" y="8974"/>
                </a:cubicBezTo>
                <a:cubicBezTo>
                  <a:pt x="7399" y="8974"/>
                  <a:pt x="5801" y="2575"/>
                  <a:pt x="5675" y="1884"/>
                </a:cubicBezTo>
                <a:cubicBezTo>
                  <a:pt x="5460" y="700"/>
                  <a:pt x="3262" y="854"/>
                  <a:pt x="3420" y="2122"/>
                </a:cubicBezTo>
                <a:cubicBezTo>
                  <a:pt x="3487" y="2667"/>
                  <a:pt x="4637" y="9621"/>
                  <a:pt x="4637" y="9621"/>
                </a:cubicBezTo>
                <a:lnTo>
                  <a:pt x="4100" y="9812"/>
                </a:lnTo>
                <a:cubicBezTo>
                  <a:pt x="4100" y="9812"/>
                  <a:pt x="2546" y="6213"/>
                  <a:pt x="2124" y="5128"/>
                </a:cubicBezTo>
                <a:cubicBezTo>
                  <a:pt x="1683" y="3995"/>
                  <a:pt x="-325" y="4416"/>
                  <a:pt x="45" y="5576"/>
                </a:cubicBezTo>
                <a:cubicBezTo>
                  <a:pt x="204" y="6073"/>
                  <a:pt x="930" y="9056"/>
                  <a:pt x="1691" y="11289"/>
                </a:cubicBezTo>
                <a:cubicBezTo>
                  <a:pt x="1612" y="16115"/>
                  <a:pt x="3291" y="17160"/>
                  <a:pt x="3675" y="19027"/>
                </a:cubicBezTo>
                <a:cubicBezTo>
                  <a:pt x="3899" y="20117"/>
                  <a:pt x="3791" y="21598"/>
                  <a:pt x="3791" y="21598"/>
                </a:cubicBezTo>
                <a:lnTo>
                  <a:pt x="13296" y="21598"/>
                </a:lnTo>
                <a:cubicBezTo>
                  <a:pt x="13296" y="18355"/>
                  <a:pt x="17266" y="16479"/>
                  <a:pt x="18181" y="15015"/>
                </a:cubicBezTo>
                <a:cubicBezTo>
                  <a:pt x="18213" y="14964"/>
                  <a:pt x="19620" y="12585"/>
                  <a:pt x="20198" y="11608"/>
                </a:cubicBezTo>
                <a:cubicBezTo>
                  <a:pt x="20356" y="11341"/>
                  <a:pt x="20444" y="11057"/>
                  <a:pt x="20458" y="10768"/>
                </a:cubicBezTo>
                <a:cubicBezTo>
                  <a:pt x="20485" y="10213"/>
                  <a:pt x="20558" y="9282"/>
                  <a:pt x="20735" y="9028"/>
                </a:cubicBezTo>
                <a:cubicBezTo>
                  <a:pt x="21275" y="8248"/>
                  <a:pt x="21229" y="7659"/>
                  <a:pt x="19813" y="7927"/>
                </a:cubicBezTo>
                <a:cubicBezTo>
                  <a:pt x="18121" y="8247"/>
                  <a:pt x="17427" y="10409"/>
                  <a:pt x="17427" y="10409"/>
                </a:cubicBezTo>
                <a:lnTo>
                  <a:pt x="16041" y="12125"/>
                </a:lnTo>
                <a:lnTo>
                  <a:pt x="15280" y="12313"/>
                </a:lnTo>
                <a:lnTo>
                  <a:pt x="14521" y="9417"/>
                </a:lnTo>
                <a:cubicBezTo>
                  <a:pt x="14521" y="9417"/>
                  <a:pt x="14899" y="2984"/>
                  <a:pt x="15008" y="1961"/>
                </a:cubicBezTo>
                <a:cubicBezTo>
                  <a:pt x="15120" y="912"/>
                  <a:pt x="13017" y="708"/>
                  <a:pt x="12778" y="1791"/>
                </a:cubicBezTo>
                <a:cubicBezTo>
                  <a:pt x="12639" y="2422"/>
                  <a:pt x="11563" y="7848"/>
                  <a:pt x="11333" y="8824"/>
                </a:cubicBezTo>
                <a:lnTo>
                  <a:pt x="10797" y="8800"/>
                </a:lnTo>
                <a:cubicBezTo>
                  <a:pt x="10797" y="8800"/>
                  <a:pt x="10538" y="1503"/>
                  <a:pt x="10513" y="956"/>
                </a:cubicBezTo>
                <a:cubicBezTo>
                  <a:pt x="10483" y="313"/>
                  <a:pt x="9859" y="-2"/>
                  <a:pt x="9241" y="0"/>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56" name="Pencil"/>
          <p:cNvSpPr/>
          <p:nvPr/>
        </p:nvSpPr>
        <p:spPr>
          <a:xfrm>
            <a:off x="9803712" y="2872965"/>
            <a:ext cx="67696" cy="7090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chemeClr val="accent4"/>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57" name="Eye"/>
          <p:cNvSpPr/>
          <p:nvPr/>
        </p:nvSpPr>
        <p:spPr>
          <a:xfrm>
            <a:off x="11182066" y="4319726"/>
            <a:ext cx="273977" cy="1428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58" name="Eye"/>
          <p:cNvSpPr/>
          <p:nvPr/>
        </p:nvSpPr>
        <p:spPr>
          <a:xfrm>
            <a:off x="11547853" y="4319726"/>
            <a:ext cx="273976" cy="1428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59" name="Oval"/>
          <p:cNvSpPr/>
          <p:nvPr/>
        </p:nvSpPr>
        <p:spPr>
          <a:xfrm>
            <a:off x="11344764" y="2757056"/>
            <a:ext cx="282360" cy="285837"/>
          </a:xfrm>
          <a:prstGeom prst="ellipse">
            <a:avLst/>
          </a:prstGeom>
          <a:solidFill>
            <a:srgbClr val="3772B6">
              <a:alpha val="76645"/>
            </a:srgbClr>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60" name="Hand"/>
          <p:cNvSpPr/>
          <p:nvPr/>
        </p:nvSpPr>
        <p:spPr>
          <a:xfrm>
            <a:off x="11592304" y="4251052"/>
            <a:ext cx="198699" cy="285837"/>
          </a:xfrm>
          <a:custGeom>
            <a:avLst/>
            <a:gdLst/>
            <a:ahLst/>
            <a:cxnLst>
              <a:cxn ang="0">
                <a:pos x="wd2" y="hd2"/>
              </a:cxn>
              <a:cxn ang="5400000">
                <a:pos x="wd2" y="hd2"/>
              </a:cxn>
              <a:cxn ang="10800000">
                <a:pos x="wd2" y="hd2"/>
              </a:cxn>
              <a:cxn ang="16200000">
                <a:pos x="wd2" y="hd2"/>
              </a:cxn>
            </a:cxnLst>
            <a:rect l="0" t="0" r="r" b="b"/>
            <a:pathLst>
              <a:path w="21054" h="21598" fill="norm" stroke="1" extrusionOk="0">
                <a:moveTo>
                  <a:pt x="9241" y="0"/>
                </a:moveTo>
                <a:cubicBezTo>
                  <a:pt x="8623" y="3"/>
                  <a:pt x="8010" y="322"/>
                  <a:pt x="8004" y="946"/>
                </a:cubicBezTo>
                <a:cubicBezTo>
                  <a:pt x="7999" y="1470"/>
                  <a:pt x="7929" y="8910"/>
                  <a:pt x="7929" y="8910"/>
                </a:cubicBezTo>
                <a:cubicBezTo>
                  <a:pt x="7929" y="8910"/>
                  <a:pt x="7499" y="8974"/>
                  <a:pt x="7399" y="8974"/>
                </a:cubicBezTo>
                <a:cubicBezTo>
                  <a:pt x="7399" y="8974"/>
                  <a:pt x="5801" y="2575"/>
                  <a:pt x="5675" y="1884"/>
                </a:cubicBezTo>
                <a:cubicBezTo>
                  <a:pt x="5460" y="700"/>
                  <a:pt x="3262" y="854"/>
                  <a:pt x="3420" y="2122"/>
                </a:cubicBezTo>
                <a:cubicBezTo>
                  <a:pt x="3487" y="2667"/>
                  <a:pt x="4637" y="9621"/>
                  <a:pt x="4637" y="9621"/>
                </a:cubicBezTo>
                <a:lnTo>
                  <a:pt x="4100" y="9812"/>
                </a:lnTo>
                <a:cubicBezTo>
                  <a:pt x="4100" y="9812"/>
                  <a:pt x="2546" y="6213"/>
                  <a:pt x="2124" y="5128"/>
                </a:cubicBezTo>
                <a:cubicBezTo>
                  <a:pt x="1683" y="3995"/>
                  <a:pt x="-325" y="4416"/>
                  <a:pt x="45" y="5576"/>
                </a:cubicBezTo>
                <a:cubicBezTo>
                  <a:pt x="204" y="6073"/>
                  <a:pt x="930" y="9056"/>
                  <a:pt x="1691" y="11289"/>
                </a:cubicBezTo>
                <a:cubicBezTo>
                  <a:pt x="1612" y="16115"/>
                  <a:pt x="3291" y="17160"/>
                  <a:pt x="3675" y="19027"/>
                </a:cubicBezTo>
                <a:cubicBezTo>
                  <a:pt x="3899" y="20117"/>
                  <a:pt x="3791" y="21598"/>
                  <a:pt x="3791" y="21598"/>
                </a:cubicBezTo>
                <a:lnTo>
                  <a:pt x="13296" y="21598"/>
                </a:lnTo>
                <a:cubicBezTo>
                  <a:pt x="13296" y="18355"/>
                  <a:pt x="17266" y="16479"/>
                  <a:pt x="18181" y="15015"/>
                </a:cubicBezTo>
                <a:cubicBezTo>
                  <a:pt x="18213" y="14964"/>
                  <a:pt x="19620" y="12585"/>
                  <a:pt x="20198" y="11608"/>
                </a:cubicBezTo>
                <a:cubicBezTo>
                  <a:pt x="20356" y="11341"/>
                  <a:pt x="20444" y="11057"/>
                  <a:pt x="20458" y="10768"/>
                </a:cubicBezTo>
                <a:cubicBezTo>
                  <a:pt x="20485" y="10213"/>
                  <a:pt x="20558" y="9282"/>
                  <a:pt x="20735" y="9028"/>
                </a:cubicBezTo>
                <a:cubicBezTo>
                  <a:pt x="21275" y="8248"/>
                  <a:pt x="21229" y="7659"/>
                  <a:pt x="19813" y="7927"/>
                </a:cubicBezTo>
                <a:cubicBezTo>
                  <a:pt x="18121" y="8247"/>
                  <a:pt x="17427" y="10409"/>
                  <a:pt x="17427" y="10409"/>
                </a:cubicBezTo>
                <a:lnTo>
                  <a:pt x="16041" y="12125"/>
                </a:lnTo>
                <a:lnTo>
                  <a:pt x="15280" y="12313"/>
                </a:lnTo>
                <a:lnTo>
                  <a:pt x="14521" y="9417"/>
                </a:lnTo>
                <a:cubicBezTo>
                  <a:pt x="14521" y="9417"/>
                  <a:pt x="14899" y="2984"/>
                  <a:pt x="15008" y="1961"/>
                </a:cubicBezTo>
                <a:cubicBezTo>
                  <a:pt x="15120" y="912"/>
                  <a:pt x="13017" y="708"/>
                  <a:pt x="12778" y="1791"/>
                </a:cubicBezTo>
                <a:cubicBezTo>
                  <a:pt x="12639" y="2422"/>
                  <a:pt x="11563" y="7848"/>
                  <a:pt x="11333" y="8824"/>
                </a:cubicBezTo>
                <a:lnTo>
                  <a:pt x="10797" y="8800"/>
                </a:lnTo>
                <a:cubicBezTo>
                  <a:pt x="10797" y="8800"/>
                  <a:pt x="10538" y="1503"/>
                  <a:pt x="10513" y="956"/>
                </a:cubicBezTo>
                <a:cubicBezTo>
                  <a:pt x="10483" y="313"/>
                  <a:pt x="9859" y="-2"/>
                  <a:pt x="9241" y="0"/>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61" name="Pencil"/>
          <p:cNvSpPr/>
          <p:nvPr/>
        </p:nvSpPr>
        <p:spPr>
          <a:xfrm>
            <a:off x="11452096" y="2872965"/>
            <a:ext cx="67696" cy="70908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chemeClr val="accent4"/>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62" name="Eye"/>
          <p:cNvSpPr/>
          <p:nvPr/>
        </p:nvSpPr>
        <p:spPr>
          <a:xfrm>
            <a:off x="8219076" y="4277899"/>
            <a:ext cx="273977" cy="1428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63" name="Eye"/>
          <p:cNvSpPr/>
          <p:nvPr/>
        </p:nvSpPr>
        <p:spPr>
          <a:xfrm>
            <a:off x="8584863" y="4277899"/>
            <a:ext cx="273976" cy="142853"/>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0800" y="0"/>
                </a:moveTo>
                <a:cubicBezTo>
                  <a:pt x="6707" y="0"/>
                  <a:pt x="2918" y="3569"/>
                  <a:pt x="407" y="9790"/>
                </a:cubicBezTo>
                <a:lnTo>
                  <a:pt x="0" y="10800"/>
                </a:lnTo>
                <a:lnTo>
                  <a:pt x="407" y="11810"/>
                </a:lnTo>
                <a:cubicBezTo>
                  <a:pt x="2918" y="18032"/>
                  <a:pt x="6707" y="21600"/>
                  <a:pt x="10800" y="21600"/>
                </a:cubicBezTo>
                <a:cubicBezTo>
                  <a:pt x="14893" y="21600"/>
                  <a:pt x="18680" y="18032"/>
                  <a:pt x="21192" y="11810"/>
                </a:cubicBezTo>
                <a:lnTo>
                  <a:pt x="21600" y="10800"/>
                </a:lnTo>
                <a:lnTo>
                  <a:pt x="21192" y="9790"/>
                </a:lnTo>
                <a:cubicBezTo>
                  <a:pt x="18680" y="3569"/>
                  <a:pt x="14893" y="0"/>
                  <a:pt x="10800" y="0"/>
                </a:cubicBezTo>
                <a:close/>
                <a:moveTo>
                  <a:pt x="8667" y="3677"/>
                </a:moveTo>
                <a:cubicBezTo>
                  <a:pt x="7382" y="5094"/>
                  <a:pt x="6517" y="7753"/>
                  <a:pt x="6517" y="10800"/>
                </a:cubicBezTo>
                <a:cubicBezTo>
                  <a:pt x="6517" y="13847"/>
                  <a:pt x="7382" y="16502"/>
                  <a:pt x="8667" y="17920"/>
                </a:cubicBezTo>
                <a:cubicBezTo>
                  <a:pt x="6166" y="17019"/>
                  <a:pt x="3899" y="14543"/>
                  <a:pt x="2199" y="10800"/>
                </a:cubicBezTo>
                <a:cubicBezTo>
                  <a:pt x="3899" y="7057"/>
                  <a:pt x="6166" y="4577"/>
                  <a:pt x="8667" y="3677"/>
                </a:cubicBezTo>
                <a:close/>
                <a:moveTo>
                  <a:pt x="12931" y="3677"/>
                </a:moveTo>
                <a:cubicBezTo>
                  <a:pt x="15432" y="4577"/>
                  <a:pt x="17699" y="7057"/>
                  <a:pt x="19399" y="10800"/>
                </a:cubicBezTo>
                <a:cubicBezTo>
                  <a:pt x="17699" y="14543"/>
                  <a:pt x="15432" y="17019"/>
                  <a:pt x="12931" y="17920"/>
                </a:cubicBezTo>
                <a:cubicBezTo>
                  <a:pt x="14216" y="16502"/>
                  <a:pt x="15081" y="13847"/>
                  <a:pt x="15081" y="10800"/>
                </a:cubicBezTo>
                <a:cubicBezTo>
                  <a:pt x="15081" y="7753"/>
                  <a:pt x="14216" y="5094"/>
                  <a:pt x="12931" y="3677"/>
                </a:cubicBezTo>
                <a:close/>
                <a:moveTo>
                  <a:pt x="12219" y="6169"/>
                </a:moveTo>
                <a:cubicBezTo>
                  <a:pt x="12805" y="6169"/>
                  <a:pt x="13279" y="7078"/>
                  <a:pt x="13279" y="8201"/>
                </a:cubicBezTo>
                <a:cubicBezTo>
                  <a:pt x="13279" y="9324"/>
                  <a:pt x="12805" y="10234"/>
                  <a:pt x="12219" y="10234"/>
                </a:cubicBezTo>
                <a:cubicBezTo>
                  <a:pt x="11634" y="10234"/>
                  <a:pt x="11159" y="9324"/>
                  <a:pt x="11159" y="8201"/>
                </a:cubicBezTo>
                <a:cubicBezTo>
                  <a:pt x="11159" y="7078"/>
                  <a:pt x="11634" y="6169"/>
                  <a:pt x="12219" y="6169"/>
                </a:cubicBezTo>
                <a:close/>
              </a:path>
            </a:pathLst>
          </a:custGeom>
          <a:solidFill>
            <a:srgbClr val="000000"/>
          </a:solidFill>
          <a:ln w="3175">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264" name="Oval"/>
          <p:cNvSpPr/>
          <p:nvPr/>
        </p:nvSpPr>
        <p:spPr>
          <a:xfrm>
            <a:off x="8397778" y="2714125"/>
            <a:ext cx="282360" cy="285837"/>
          </a:xfrm>
          <a:prstGeom prst="ellipse">
            <a:avLst/>
          </a:prstGeom>
          <a:solidFill>
            <a:srgbClr val="3772B6">
              <a:alpha val="76645"/>
            </a:srgbClr>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65" name="Pencil"/>
          <p:cNvSpPr/>
          <p:nvPr/>
        </p:nvSpPr>
        <p:spPr>
          <a:xfrm>
            <a:off x="8505109" y="2827242"/>
            <a:ext cx="67697" cy="70908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5320" y="0"/>
                </a:moveTo>
                <a:cubicBezTo>
                  <a:pt x="2381" y="0"/>
                  <a:pt x="0" y="227"/>
                  <a:pt x="0" y="508"/>
                </a:cubicBezTo>
                <a:lnTo>
                  <a:pt x="0" y="1391"/>
                </a:lnTo>
                <a:lnTo>
                  <a:pt x="21600" y="1391"/>
                </a:lnTo>
                <a:lnTo>
                  <a:pt x="21600" y="508"/>
                </a:lnTo>
                <a:cubicBezTo>
                  <a:pt x="21600" y="227"/>
                  <a:pt x="19201" y="0"/>
                  <a:pt x="16262" y="0"/>
                </a:cubicBezTo>
                <a:lnTo>
                  <a:pt x="5320" y="0"/>
                </a:lnTo>
                <a:close/>
                <a:moveTo>
                  <a:pt x="0" y="1715"/>
                </a:moveTo>
                <a:lnTo>
                  <a:pt x="0" y="4104"/>
                </a:lnTo>
                <a:lnTo>
                  <a:pt x="21600" y="4104"/>
                </a:lnTo>
                <a:lnTo>
                  <a:pt x="21600" y="1715"/>
                </a:lnTo>
                <a:lnTo>
                  <a:pt x="0" y="1715"/>
                </a:lnTo>
                <a:close/>
                <a:moveTo>
                  <a:pt x="0" y="4428"/>
                </a:moveTo>
                <a:lnTo>
                  <a:pt x="0" y="16997"/>
                </a:lnTo>
                <a:cubicBezTo>
                  <a:pt x="715" y="16978"/>
                  <a:pt x="1487" y="16968"/>
                  <a:pt x="2298" y="16968"/>
                </a:cubicBezTo>
                <a:cubicBezTo>
                  <a:pt x="3854" y="16968"/>
                  <a:pt x="5364" y="17008"/>
                  <a:pt x="6558" y="17079"/>
                </a:cubicBezTo>
                <a:cubicBezTo>
                  <a:pt x="7751" y="17008"/>
                  <a:pt x="9243" y="16968"/>
                  <a:pt x="10800" y="16968"/>
                </a:cubicBezTo>
                <a:cubicBezTo>
                  <a:pt x="12357" y="16968"/>
                  <a:pt x="13849" y="17008"/>
                  <a:pt x="15042" y="17079"/>
                </a:cubicBezTo>
                <a:cubicBezTo>
                  <a:pt x="16235" y="17008"/>
                  <a:pt x="17746" y="16968"/>
                  <a:pt x="19302" y="16968"/>
                </a:cubicBezTo>
                <a:cubicBezTo>
                  <a:pt x="20113" y="16968"/>
                  <a:pt x="20884" y="16978"/>
                  <a:pt x="21600" y="16997"/>
                </a:cubicBezTo>
                <a:lnTo>
                  <a:pt x="21600" y="4428"/>
                </a:lnTo>
                <a:lnTo>
                  <a:pt x="0" y="4428"/>
                </a:lnTo>
                <a:close/>
                <a:moveTo>
                  <a:pt x="2298" y="17292"/>
                </a:moveTo>
                <a:cubicBezTo>
                  <a:pt x="1561" y="17292"/>
                  <a:pt x="907" y="17305"/>
                  <a:pt x="371" y="17327"/>
                </a:cubicBezTo>
                <a:lnTo>
                  <a:pt x="5409" y="19388"/>
                </a:lnTo>
                <a:lnTo>
                  <a:pt x="6116" y="19678"/>
                </a:lnTo>
                <a:lnTo>
                  <a:pt x="15484" y="19678"/>
                </a:lnTo>
                <a:lnTo>
                  <a:pt x="16191" y="19388"/>
                </a:lnTo>
                <a:lnTo>
                  <a:pt x="21229" y="17327"/>
                </a:lnTo>
                <a:cubicBezTo>
                  <a:pt x="20693" y="17305"/>
                  <a:pt x="20038" y="17292"/>
                  <a:pt x="19302" y="17292"/>
                </a:cubicBezTo>
                <a:cubicBezTo>
                  <a:pt x="18082" y="17292"/>
                  <a:pt x="16931" y="17331"/>
                  <a:pt x="16297" y="17396"/>
                </a:cubicBezTo>
                <a:lnTo>
                  <a:pt x="15042" y="17525"/>
                </a:lnTo>
                <a:lnTo>
                  <a:pt x="13805" y="17396"/>
                </a:lnTo>
                <a:cubicBezTo>
                  <a:pt x="13170" y="17331"/>
                  <a:pt x="12020" y="17292"/>
                  <a:pt x="10800" y="17292"/>
                </a:cubicBezTo>
                <a:cubicBezTo>
                  <a:pt x="9581" y="17292"/>
                  <a:pt x="8429" y="17331"/>
                  <a:pt x="7795" y="17396"/>
                </a:cubicBezTo>
                <a:lnTo>
                  <a:pt x="6558" y="17525"/>
                </a:lnTo>
                <a:lnTo>
                  <a:pt x="5303" y="17396"/>
                </a:lnTo>
                <a:cubicBezTo>
                  <a:pt x="4668" y="17331"/>
                  <a:pt x="3517" y="17292"/>
                  <a:pt x="2298" y="17292"/>
                </a:cubicBezTo>
                <a:close/>
                <a:moveTo>
                  <a:pt x="6894" y="20002"/>
                </a:moveTo>
                <a:lnTo>
                  <a:pt x="10800" y="21600"/>
                </a:lnTo>
                <a:lnTo>
                  <a:pt x="14706" y="20002"/>
                </a:lnTo>
                <a:lnTo>
                  <a:pt x="6894" y="20002"/>
                </a:lnTo>
                <a:close/>
              </a:path>
            </a:pathLst>
          </a:custGeom>
          <a:solidFill>
            <a:schemeClr val="accent4"/>
          </a:solidFill>
          <a:ln w="3175">
            <a:miter lim="400000"/>
          </a:ln>
        </p:spPr>
        <p:txBody>
          <a:bodyPr lIns="26127" tIns="26127" rIns="26127" bIns="26127" anchor="ctr"/>
          <a:lstStyle/>
          <a:p>
            <a:pPr defTabSz="603837">
              <a:lnSpc>
                <a:spcPct val="100000"/>
              </a:lnSpc>
              <a:defRPr sz="1800">
                <a:latin typeface="Graphik"/>
                <a:ea typeface="Graphik"/>
                <a:cs typeface="Graphik"/>
                <a:sym typeface="Graphik"/>
              </a:defRPr>
            </a:pPr>
          </a:p>
        </p:txBody>
      </p:sp>
      <p:sp>
        <p:nvSpPr>
          <p:cNvPr id="266" name="When you cover one eye, the pencil stays in the same spot, and when you cover the other eye it jumps far to one side."/>
          <p:cNvSpPr txBox="1"/>
          <p:nvPr/>
        </p:nvSpPr>
        <p:spPr>
          <a:xfrm>
            <a:off x="8262435" y="4920783"/>
            <a:ext cx="3516036" cy="797593"/>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400"/>
            </a:lvl1pPr>
          </a:lstStyle>
          <a:p>
            <a:pPr/>
            <a:r>
              <a:t>When you cover one eye, the pencil stays in the same spot, and when you cover the other eye it jumps far to one side.</a:t>
            </a:r>
          </a:p>
        </p:txBody>
      </p:sp>
      <p:sp>
        <p:nvSpPr>
          <p:cNvPr id="267" name="When you close your left eye, the pencil moves slightly to the left.  When you close your right eye, it moves slightly to the right, both sides centered."/>
          <p:cNvSpPr txBox="1"/>
          <p:nvPr/>
        </p:nvSpPr>
        <p:spPr>
          <a:xfrm>
            <a:off x="1340893" y="5952685"/>
            <a:ext cx="4156805" cy="797594"/>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400"/>
            </a:lvl1pPr>
          </a:lstStyle>
          <a:p>
            <a:pPr/>
            <a:r>
              <a:t>When you close your left eye, the pencil moves slightly to the left.  When you close your right eye, it moves slightly to the right, both sides centered.</a:t>
            </a:r>
          </a:p>
        </p:txBody>
      </p:sp>
      <p:grpSp>
        <p:nvGrpSpPr>
          <p:cNvPr id="272" name="Group"/>
          <p:cNvGrpSpPr/>
          <p:nvPr/>
        </p:nvGrpSpPr>
        <p:grpSpPr>
          <a:xfrm>
            <a:off x="-1" y="9636273"/>
            <a:ext cx="13004801" cy="444044"/>
            <a:chOff x="0" y="0"/>
            <a:chExt cx="13004799" cy="444043"/>
          </a:xfrm>
        </p:grpSpPr>
        <p:grpSp>
          <p:nvGrpSpPr>
            <p:cNvPr id="270" name="Group"/>
            <p:cNvGrpSpPr/>
            <p:nvPr/>
          </p:nvGrpSpPr>
          <p:grpSpPr>
            <a:xfrm>
              <a:off x="0" y="-1"/>
              <a:ext cx="7397551" cy="444045"/>
              <a:chOff x="0" y="0"/>
              <a:chExt cx="7397550" cy="444043"/>
            </a:xfrm>
          </p:grpSpPr>
          <p:pic>
            <p:nvPicPr>
              <p:cNvPr id="268" name="s_s.jpeg" descr="s_s.jpeg"/>
              <p:cNvPicPr>
                <a:picLocks noChangeAspect="1"/>
              </p:cNvPicPr>
              <p:nvPr/>
            </p:nvPicPr>
            <p:blipFill>
              <a:blip r:embed="rId2">
                <a:extLst/>
              </a:blip>
              <a:stretch>
                <a:fillRect/>
              </a:stretch>
            </p:blipFill>
            <p:spPr>
              <a:xfrm>
                <a:off x="0" y="0"/>
                <a:ext cx="3641859" cy="444044"/>
              </a:xfrm>
              <a:prstGeom prst="rect">
                <a:avLst/>
              </a:prstGeom>
              <a:ln w="3175" cap="flat">
                <a:noFill/>
                <a:miter lim="400000"/>
              </a:ln>
              <a:effectLst/>
            </p:spPr>
          </p:pic>
          <p:sp>
            <p:nvSpPr>
              <p:cNvPr id="269" name="Rectangle"/>
              <p:cNvSpPr/>
              <p:nvPr/>
            </p:nvSpPr>
            <p:spPr>
              <a:xfrm>
                <a:off x="3641858" y="0"/>
                <a:ext cx="3755693" cy="444044"/>
              </a:xfrm>
              <a:prstGeom prst="rect">
                <a:avLst/>
              </a:prstGeom>
              <a:solidFill>
                <a:srgbClr val="3772B6"/>
              </a:solidFill>
              <a:ln w="3175" cap="flat">
                <a:noFill/>
                <a:miter lim="400000"/>
              </a:ln>
              <a:effectLst/>
            </p:spPr>
            <p:txBody>
              <a:bodyPr wrap="square" lIns="26127" tIns="26127" rIns="26127" bIns="26127" numCol="1" anchor="ctr">
                <a:noAutofit/>
              </a:bodyPr>
              <a:lstStyle/>
              <a:p>
                <a:pPr defTabSz="427331">
                  <a:lnSpc>
                    <a:spcPct val="100000"/>
                  </a:lnSpc>
                  <a:defRPr sz="600">
                    <a:solidFill>
                      <a:srgbClr val="FFFFFF"/>
                    </a:solidFill>
                    <a:latin typeface="Helvetica Neue Medium"/>
                    <a:ea typeface="Helvetica Neue Medium"/>
                    <a:cs typeface="Helvetica Neue Medium"/>
                    <a:sym typeface="Helvetica Neue Medium"/>
                  </a:defRPr>
                </a:pPr>
              </a:p>
            </p:txBody>
          </p:sp>
        </p:grpSp>
        <p:sp>
          <p:nvSpPr>
            <p:cNvPr id="271" name="Rectangle"/>
            <p:cNvSpPr/>
            <p:nvPr/>
          </p:nvSpPr>
          <p:spPr>
            <a:xfrm>
              <a:off x="7353840" y="0"/>
              <a:ext cx="5650960" cy="444044"/>
            </a:xfrm>
            <a:prstGeom prst="rect">
              <a:avLst/>
            </a:prstGeom>
            <a:solidFill>
              <a:srgbClr val="3772B6"/>
            </a:solidFill>
            <a:ln w="3175" cap="flat">
              <a:noFill/>
              <a:miter lim="400000"/>
            </a:ln>
            <a:effectLst/>
          </p:spPr>
          <p:txBody>
            <a:bodyPr wrap="square" lIns="26127" tIns="26127" rIns="26127" bIns="26127" numCol="1" anchor="ctr">
              <a:noAutofit/>
            </a:bodyPr>
            <a:lstStyle/>
            <a:p>
              <a:pPr defTabSz="826793">
                <a:lnSpc>
                  <a:spcPct val="100000"/>
                </a:lnSpc>
                <a:defRPr sz="1800">
                  <a:solidFill>
                    <a:srgbClr val="FFFFFF"/>
                  </a:solidFill>
                  <a:latin typeface="Graphik"/>
                  <a:ea typeface="Graphik"/>
                  <a:cs typeface="Graphik"/>
                  <a:sym typeface="Graphik"/>
                </a:defRPr>
              </a:pPr>
            </a:p>
          </p:txBody>
        </p:sp>
      </p:grpSp>
      <p:sp>
        <p:nvSpPr>
          <p:cNvPr id="273" name="Your eyes are probably coordinating well if…"/>
          <p:cNvSpPr txBox="1"/>
          <p:nvPr/>
        </p:nvSpPr>
        <p:spPr>
          <a:xfrm>
            <a:off x="1446753" y="5250756"/>
            <a:ext cx="3945085" cy="317178"/>
          </a:xfrm>
          <a:prstGeom prst="rect">
            <a:avLst/>
          </a:prstGeom>
          <a:ln w="3175">
            <a:miter lim="400000"/>
          </a:ln>
          <a:extLst>
            <a:ext uri="{C572A759-6A51-4108-AA02-DFA0A04FC94B}">
              <ma14:wrappingTextBoxFlag xmlns:ma14="http://schemas.microsoft.com/office/mac/drawingml/2011/main" val="1"/>
            </a:ext>
          </a:extLst>
        </p:spPr>
        <p:txBody>
          <a:bodyPr wrap="none" lIns="26127" tIns="26127" rIns="26127" bIns="26127" anchor="ctr">
            <a:spAutoFit/>
          </a:bodyPr>
          <a:lstStyle>
            <a:lvl1pPr>
              <a:defRPr sz="1400">
                <a:latin typeface="Canela Text Bold"/>
                <a:ea typeface="Canela Text Bold"/>
                <a:cs typeface="Canela Text Bold"/>
                <a:sym typeface="Canela Text Bold"/>
              </a:defRPr>
            </a:lvl1pPr>
          </a:lstStyle>
          <a:p>
            <a:pPr/>
            <a:r>
              <a:t>Your eyes are probably coordinating well if… </a:t>
            </a:r>
          </a:p>
        </p:txBody>
      </p:sp>
      <p:sp>
        <p:nvSpPr>
          <p:cNvPr id="274" name="Your eyes probably aren’t working well together if…"/>
          <p:cNvSpPr txBox="1"/>
          <p:nvPr/>
        </p:nvSpPr>
        <p:spPr>
          <a:xfrm>
            <a:off x="7766364" y="1818114"/>
            <a:ext cx="4508178" cy="317178"/>
          </a:xfrm>
          <a:prstGeom prst="rect">
            <a:avLst/>
          </a:prstGeom>
          <a:ln w="3175">
            <a:miter lim="400000"/>
          </a:ln>
          <a:extLst>
            <a:ext uri="{C572A759-6A51-4108-AA02-DFA0A04FC94B}">
              <ma14:wrappingTextBoxFlag xmlns:ma14="http://schemas.microsoft.com/office/mac/drawingml/2011/main" val="1"/>
            </a:ext>
          </a:extLst>
        </p:spPr>
        <p:txBody>
          <a:bodyPr wrap="none" lIns="26127" tIns="26127" rIns="26127" bIns="26127" anchor="ctr">
            <a:spAutoFit/>
          </a:bodyPr>
          <a:lstStyle>
            <a:lvl1pPr>
              <a:defRPr sz="1400">
                <a:latin typeface="Canela Text Bold"/>
                <a:ea typeface="Canela Text Bold"/>
                <a:cs typeface="Canela Text Bold"/>
                <a:sym typeface="Canela Text Bold"/>
              </a:defRPr>
            </a:lvl1pPr>
          </a:lstStyle>
          <a:p>
            <a:pPr/>
            <a:r>
              <a:t>Your eyes probably aren’t working well together if…</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6" name="Test’s #3-6  require anaglyph red/green or red/blue glasses…"/>
          <p:cNvSpPr txBox="1"/>
          <p:nvPr/>
        </p:nvSpPr>
        <p:spPr>
          <a:xfrm>
            <a:off x="1091218" y="2064166"/>
            <a:ext cx="3923442" cy="4311544"/>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p>
            <a:pPr algn="l">
              <a:defRPr sz="1600">
                <a:latin typeface="Canela Text Bold"/>
                <a:ea typeface="Canela Text Bold"/>
                <a:cs typeface="Canela Text Bold"/>
                <a:sym typeface="Canela Text Bold"/>
              </a:defRPr>
            </a:pPr>
            <a:r>
              <a:t>Test’s #3-6  require anaglyph red/green or red/blue glasses</a:t>
            </a:r>
          </a:p>
          <a:p>
            <a:pPr algn="l">
              <a:defRPr sz="1500"/>
            </a:pPr>
          </a:p>
          <a:p>
            <a:pPr algn="l">
              <a:defRPr sz="1500"/>
            </a:pPr>
            <a:r>
              <a:t>The </a:t>
            </a:r>
            <a:r>
              <a:rPr>
                <a:latin typeface="Canela Text Bold"/>
                <a:ea typeface="Canela Text Bold"/>
                <a:cs typeface="Canela Text Bold"/>
                <a:sym typeface="Canela Text Bold"/>
              </a:rPr>
              <a:t>red should go over the right eye</a:t>
            </a:r>
            <a:r>
              <a:t> and the green/blue over the left eye.  Use the two circles on the right to test whether your glasses are canceling properly.</a:t>
            </a:r>
          </a:p>
          <a:p>
            <a:pPr algn="l">
              <a:defRPr sz="1500"/>
            </a:pPr>
          </a:p>
          <a:p>
            <a:pPr algn="l">
              <a:defRPr sz="1500"/>
            </a:pPr>
            <a:r>
              <a:t>If you don’t have those glasses, there are a few options.</a:t>
            </a:r>
          </a:p>
          <a:p>
            <a:pPr marL="263236" indent="-263236" algn="l">
              <a:buClr>
                <a:srgbClr val="000000"/>
              </a:buClr>
              <a:buSzPct val="100000"/>
              <a:buAutoNum type="arabicPeriod" startAt="1"/>
              <a:defRPr sz="1500"/>
            </a:pPr>
            <a:r>
              <a:t>Buy some from my </a:t>
            </a:r>
            <a:r>
              <a:rPr u="sng">
                <a:hlinkClick r:id="rId2" invalidUrl="" action="" tgtFrame="" tooltip="" history="1" highlightClick="0" endSnd="0"/>
              </a:rPr>
              <a:t>website</a:t>
            </a:r>
          </a:p>
          <a:p>
            <a:pPr marL="263236" indent="-263236" algn="l">
              <a:buClr>
                <a:srgbClr val="000000"/>
              </a:buClr>
              <a:buSzPct val="100000"/>
              <a:buAutoNum type="arabicPeriod" startAt="1"/>
              <a:defRPr sz="1500"/>
            </a:pPr>
            <a:r>
              <a:t>Buy some from </a:t>
            </a:r>
            <a:r>
              <a:rPr u="sng">
                <a:hlinkClick r:id="rId3" invalidUrl="" action="" tgtFrame="" tooltip="" history="1" highlightClick="0" endSnd="0"/>
              </a:rPr>
              <a:t>Amazon</a:t>
            </a:r>
          </a:p>
          <a:p>
            <a:pPr marL="263236" indent="-263236" algn="l">
              <a:buClr>
                <a:srgbClr val="000000"/>
              </a:buClr>
              <a:buSzPct val="100000"/>
              <a:buAutoNum type="arabicPeriod" startAt="1"/>
              <a:defRPr sz="1500"/>
            </a:pPr>
            <a:r>
              <a:t>Use red/blue overlay and make your own, even just holding the overlay over each eye could work for a quick test.</a:t>
            </a:r>
          </a:p>
          <a:p>
            <a:pPr marL="263236" indent="-263236" algn="l">
              <a:buClr>
                <a:srgbClr val="000000"/>
              </a:buClr>
              <a:buSzPct val="100000"/>
              <a:buAutoNum type="arabicPeriod" startAt="1"/>
              <a:defRPr sz="1500"/>
            </a:pPr>
            <a:r>
              <a:t>Don’t worry about the last few slides.</a:t>
            </a:r>
          </a:p>
        </p:txBody>
      </p:sp>
      <p:sp>
        <p:nvSpPr>
          <p:cNvPr id="277" name="Cover your left Eye and you should only see this circle"/>
          <p:cNvSpPr/>
          <p:nvPr/>
        </p:nvSpPr>
        <p:spPr>
          <a:xfrm>
            <a:off x="6814529" y="4294296"/>
            <a:ext cx="2398020" cy="2398020"/>
          </a:xfrm>
          <a:prstGeom prst="ellipse">
            <a:avLst/>
          </a:prstGeom>
          <a:solidFill>
            <a:srgbClr val="DBFDFE"/>
          </a:solidFill>
          <a:ln w="3175">
            <a:miter lim="400000"/>
          </a:ln>
          <a:extLst>
            <a:ext uri="{C572A759-6A51-4108-AA02-DFA0A04FC94B}">
              <ma14:wrappingTextBoxFlag xmlns:ma14="http://schemas.microsoft.com/office/mac/drawingml/2011/main" val="1"/>
            </a:ext>
          </a:extLst>
        </p:spPr>
        <p:txBody>
          <a:bodyPr lIns="26127" tIns="26127" rIns="26127" bIns="26127" anchor="ctr"/>
          <a:lstStyle>
            <a:lvl1pPr defTabSz="826793">
              <a:lnSpc>
                <a:spcPct val="100000"/>
              </a:lnSpc>
              <a:defRPr sz="1800">
                <a:solidFill>
                  <a:srgbClr val="FFFFFF"/>
                </a:solidFill>
                <a:latin typeface="Graphik"/>
                <a:ea typeface="Graphik"/>
                <a:cs typeface="Graphik"/>
                <a:sym typeface="Graphik"/>
              </a:defRPr>
            </a:lvl1pPr>
          </a:lstStyle>
          <a:p>
            <a:pPr/>
            <a:r>
              <a:t>Cover your left Eye and you should only see this circle</a:t>
            </a:r>
          </a:p>
        </p:txBody>
      </p:sp>
      <p:sp>
        <p:nvSpPr>
          <p:cNvPr id="278" name="Cover your right eye and you should only see this circle"/>
          <p:cNvSpPr/>
          <p:nvPr/>
        </p:nvSpPr>
        <p:spPr>
          <a:xfrm>
            <a:off x="9703769" y="4318416"/>
            <a:ext cx="2349780" cy="2349780"/>
          </a:xfrm>
          <a:prstGeom prst="ellipse">
            <a:avLst/>
          </a:prstGeom>
          <a:solidFill>
            <a:srgbClr val="FFF7C3"/>
          </a:solidFill>
          <a:ln w="3175">
            <a:miter lim="400000"/>
          </a:ln>
          <a:extLst>
            <a:ext uri="{C572A759-6A51-4108-AA02-DFA0A04FC94B}">
              <ma14:wrappingTextBoxFlag xmlns:ma14="http://schemas.microsoft.com/office/mac/drawingml/2011/main" val="1"/>
            </a:ext>
          </a:extLst>
        </p:spPr>
        <p:txBody>
          <a:bodyPr lIns="26127" tIns="26127" rIns="26127" bIns="26127" anchor="ctr"/>
          <a:lstStyle>
            <a:lvl1pPr defTabSz="826793">
              <a:lnSpc>
                <a:spcPct val="100000"/>
              </a:lnSpc>
              <a:defRPr sz="1800">
                <a:solidFill>
                  <a:srgbClr val="FFFFFF"/>
                </a:solidFill>
                <a:latin typeface="Graphik"/>
                <a:ea typeface="Graphik"/>
                <a:cs typeface="Graphik"/>
                <a:sym typeface="Graphik"/>
              </a:defRPr>
            </a:lvl1pPr>
          </a:lstStyle>
          <a:p>
            <a:pPr/>
            <a:r>
              <a:t>Cover your right eye and you should only see this circle</a:t>
            </a:r>
          </a:p>
        </p:txBody>
      </p:sp>
      <p:sp>
        <p:nvSpPr>
          <p:cNvPr id="279" name="Put on your red/blue glasses and then  look at these two  circles to make sure you have red on the right and blue on the left."/>
          <p:cNvSpPr txBox="1"/>
          <p:nvPr/>
        </p:nvSpPr>
        <p:spPr>
          <a:xfrm>
            <a:off x="7942972" y="2643168"/>
            <a:ext cx="3173649" cy="1131692"/>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500"/>
            </a:lvl1pPr>
          </a:lstStyle>
          <a:p>
            <a:pPr/>
            <a:r>
              <a:t>Put on your red/blue glasses and then  look at these two  circles to make sure you have red on the right and blue on the left.</a:t>
            </a:r>
          </a:p>
        </p:txBody>
      </p:sp>
      <p:grpSp>
        <p:nvGrpSpPr>
          <p:cNvPr id="284" name="Group"/>
          <p:cNvGrpSpPr/>
          <p:nvPr/>
        </p:nvGrpSpPr>
        <p:grpSpPr>
          <a:xfrm>
            <a:off x="-1906" y="9598148"/>
            <a:ext cx="13008612" cy="444175"/>
            <a:chOff x="0" y="0"/>
            <a:chExt cx="13008610" cy="444173"/>
          </a:xfrm>
        </p:grpSpPr>
        <p:grpSp>
          <p:nvGrpSpPr>
            <p:cNvPr id="282" name="Group"/>
            <p:cNvGrpSpPr/>
            <p:nvPr/>
          </p:nvGrpSpPr>
          <p:grpSpPr>
            <a:xfrm>
              <a:off x="0" y="-1"/>
              <a:ext cx="7399719" cy="444175"/>
              <a:chOff x="0" y="0"/>
              <a:chExt cx="7399718" cy="444173"/>
            </a:xfrm>
          </p:grpSpPr>
          <p:pic>
            <p:nvPicPr>
              <p:cNvPr id="280" name="s_s.jpeg" descr="s_s.jpeg"/>
              <p:cNvPicPr>
                <a:picLocks noChangeAspect="1"/>
              </p:cNvPicPr>
              <p:nvPr/>
            </p:nvPicPr>
            <p:blipFill>
              <a:blip r:embed="rId4">
                <a:extLst/>
              </a:blip>
              <a:stretch>
                <a:fillRect/>
              </a:stretch>
            </p:blipFill>
            <p:spPr>
              <a:xfrm>
                <a:off x="0" y="0"/>
                <a:ext cx="3642926" cy="444174"/>
              </a:xfrm>
              <a:prstGeom prst="rect">
                <a:avLst/>
              </a:prstGeom>
              <a:ln w="3175" cap="flat">
                <a:noFill/>
                <a:miter lim="400000"/>
              </a:ln>
              <a:effectLst/>
            </p:spPr>
          </p:pic>
          <p:sp>
            <p:nvSpPr>
              <p:cNvPr id="281" name="Rectangle"/>
              <p:cNvSpPr/>
              <p:nvPr/>
            </p:nvSpPr>
            <p:spPr>
              <a:xfrm>
                <a:off x="3642925" y="0"/>
                <a:ext cx="3756794" cy="444174"/>
              </a:xfrm>
              <a:prstGeom prst="rect">
                <a:avLst/>
              </a:prstGeom>
              <a:solidFill>
                <a:srgbClr val="3772B6"/>
              </a:solidFill>
              <a:ln w="3175" cap="flat">
                <a:noFill/>
                <a:miter lim="400000"/>
              </a:ln>
              <a:effectLst/>
            </p:spPr>
            <p:txBody>
              <a:bodyPr wrap="square" lIns="26127" tIns="26127" rIns="26127" bIns="26127" numCol="1" anchor="ctr">
                <a:noAutofit/>
              </a:bodyPr>
              <a:lstStyle/>
              <a:p>
                <a:pPr defTabSz="427331">
                  <a:lnSpc>
                    <a:spcPct val="100000"/>
                  </a:lnSpc>
                  <a:defRPr sz="600">
                    <a:solidFill>
                      <a:srgbClr val="FFFFFF"/>
                    </a:solidFill>
                    <a:latin typeface="Helvetica Neue Medium"/>
                    <a:ea typeface="Helvetica Neue Medium"/>
                    <a:cs typeface="Helvetica Neue Medium"/>
                    <a:sym typeface="Helvetica Neue Medium"/>
                  </a:defRPr>
                </a:pPr>
              </a:p>
            </p:txBody>
          </p:sp>
        </p:grpSp>
        <p:sp>
          <p:nvSpPr>
            <p:cNvPr id="283" name="Rectangle"/>
            <p:cNvSpPr/>
            <p:nvPr/>
          </p:nvSpPr>
          <p:spPr>
            <a:xfrm>
              <a:off x="7355995" y="0"/>
              <a:ext cx="5652616" cy="444174"/>
            </a:xfrm>
            <a:prstGeom prst="rect">
              <a:avLst/>
            </a:prstGeom>
            <a:solidFill>
              <a:srgbClr val="3772B6"/>
            </a:solidFill>
            <a:ln w="3175" cap="flat">
              <a:noFill/>
              <a:miter lim="400000"/>
            </a:ln>
            <a:effectLst/>
          </p:spPr>
          <p:txBody>
            <a:bodyPr wrap="square" lIns="26127" tIns="26127" rIns="26127" bIns="26127" numCol="1" anchor="ctr">
              <a:noAutofit/>
            </a:bodyPr>
            <a:lstStyle/>
            <a:p>
              <a:pPr defTabSz="826793">
                <a:lnSpc>
                  <a:spcPct val="100000"/>
                </a:lnSpc>
                <a:defRPr sz="1800">
                  <a:solidFill>
                    <a:srgbClr val="FFFFFF"/>
                  </a:solidFill>
                  <a:latin typeface="Graphik"/>
                  <a:ea typeface="Graphik"/>
                  <a:cs typeface="Graphik"/>
                  <a:sym typeface="Graphik"/>
                </a:defRPr>
              </a:pPr>
            </a:p>
          </p:txBody>
        </p:sp>
      </p:gr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6" name="Good News:"/>
          <p:cNvSpPr txBox="1"/>
          <p:nvPr/>
        </p:nvSpPr>
        <p:spPr>
          <a:xfrm>
            <a:off x="7712520" y="1206827"/>
            <a:ext cx="2130383" cy="342451"/>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500"/>
            </a:lvl1pPr>
          </a:lstStyle>
          <a:p>
            <a:pPr/>
            <a:r>
              <a:t>Good News:</a:t>
            </a:r>
          </a:p>
        </p:txBody>
      </p:sp>
      <p:sp>
        <p:nvSpPr>
          <p:cNvPr id="287" name="Bad News:"/>
          <p:cNvSpPr txBox="1"/>
          <p:nvPr/>
        </p:nvSpPr>
        <p:spPr>
          <a:xfrm>
            <a:off x="8274775" y="4434283"/>
            <a:ext cx="2130383" cy="342452"/>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500"/>
            </a:lvl1pPr>
          </a:lstStyle>
          <a:p>
            <a:pPr/>
            <a:r>
              <a:t>Bad News:</a:t>
            </a:r>
          </a:p>
        </p:txBody>
      </p:sp>
      <p:sp>
        <p:nvSpPr>
          <p:cNvPr id="288" name="Both lines meet in the middle and are lined up vertically and horizontally"/>
          <p:cNvSpPr txBox="1"/>
          <p:nvPr/>
        </p:nvSpPr>
        <p:spPr>
          <a:xfrm>
            <a:off x="7576728" y="1787133"/>
            <a:ext cx="2401967" cy="797594"/>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400"/>
            </a:lvl1pPr>
          </a:lstStyle>
          <a:p>
            <a:pPr/>
            <a:r>
              <a:t>Both lines meet in the middle and are lined up vertically and horizontally</a:t>
            </a:r>
          </a:p>
        </p:txBody>
      </p:sp>
      <p:sp>
        <p:nvSpPr>
          <p:cNvPr id="289" name="You only see one line"/>
          <p:cNvSpPr txBox="1"/>
          <p:nvPr/>
        </p:nvSpPr>
        <p:spPr>
          <a:xfrm>
            <a:off x="6128466" y="6107234"/>
            <a:ext cx="2130383" cy="557386"/>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400"/>
            </a:lvl1pPr>
          </a:lstStyle>
          <a:p>
            <a:pPr/>
            <a:r>
              <a:t>You only see one line</a:t>
            </a:r>
          </a:p>
        </p:txBody>
      </p:sp>
      <p:grpSp>
        <p:nvGrpSpPr>
          <p:cNvPr id="293" name="Group"/>
          <p:cNvGrpSpPr/>
          <p:nvPr/>
        </p:nvGrpSpPr>
        <p:grpSpPr>
          <a:xfrm rot="16200000">
            <a:off x="8273548" y="6867801"/>
            <a:ext cx="2132837" cy="611704"/>
            <a:chOff x="0" y="0"/>
            <a:chExt cx="2132836" cy="611702"/>
          </a:xfrm>
        </p:grpSpPr>
        <p:sp>
          <p:nvSpPr>
            <p:cNvPr id="290" name="Line"/>
            <p:cNvSpPr/>
            <p:nvPr/>
          </p:nvSpPr>
          <p:spPr>
            <a:xfrm>
              <a:off x="-1" y="280119"/>
              <a:ext cx="912226" cy="1"/>
            </a:xfrm>
            <a:prstGeom prst="line">
              <a:avLst/>
            </a:prstGeom>
            <a:noFill/>
            <a:ln w="25400" cap="flat">
              <a:solidFill>
                <a:srgbClr val="000000">
                  <a:alpha val="31046"/>
                </a:srgbClr>
              </a:solidFill>
              <a:prstDash val="solid"/>
              <a:miter lim="400000"/>
            </a:ln>
            <a:effectLst/>
          </p:spPr>
          <p:txBody>
            <a:bodyPr wrap="square" lIns="26127" tIns="26127" rIns="26127" bIns="26127" numCol="1" anchor="ctr">
              <a:noAutofit/>
            </a:bodyPr>
            <a:lstStyle/>
            <a:p>
              <a:pPr/>
            </a:p>
          </p:txBody>
        </p:sp>
        <p:sp>
          <p:nvSpPr>
            <p:cNvPr id="291" name="Line"/>
            <p:cNvSpPr/>
            <p:nvPr/>
          </p:nvSpPr>
          <p:spPr>
            <a:xfrm>
              <a:off x="1220611" y="280119"/>
              <a:ext cx="912226" cy="1"/>
            </a:xfrm>
            <a:prstGeom prst="line">
              <a:avLst/>
            </a:prstGeom>
            <a:noFill/>
            <a:ln w="25400" cap="flat">
              <a:solidFill>
                <a:srgbClr val="000000">
                  <a:alpha val="31046"/>
                </a:srgbClr>
              </a:solidFill>
              <a:prstDash val="solid"/>
              <a:miter lim="400000"/>
            </a:ln>
            <a:effectLst/>
          </p:spPr>
          <p:txBody>
            <a:bodyPr wrap="square" lIns="26127" tIns="26127" rIns="26127" bIns="26127" numCol="1" anchor="ctr">
              <a:noAutofit/>
            </a:bodyPr>
            <a:lstStyle/>
            <a:p>
              <a:pPr/>
            </a:p>
          </p:txBody>
        </p:sp>
        <p:sp>
          <p:nvSpPr>
            <p:cNvPr id="292" name="Line"/>
            <p:cNvSpPr/>
            <p:nvPr/>
          </p:nvSpPr>
          <p:spPr>
            <a:xfrm flipV="1">
              <a:off x="912024" y="0"/>
              <a:ext cx="1" cy="611703"/>
            </a:xfrm>
            <a:prstGeom prst="line">
              <a:avLst/>
            </a:prstGeom>
            <a:noFill/>
            <a:ln w="12700" cap="flat">
              <a:solidFill>
                <a:srgbClr val="000000"/>
              </a:solidFill>
              <a:prstDash val="solid"/>
              <a:miter lim="400000"/>
            </a:ln>
            <a:effectLst/>
          </p:spPr>
          <p:txBody>
            <a:bodyPr wrap="square" lIns="26127" tIns="26127" rIns="26127" bIns="26127" numCol="1" anchor="ctr">
              <a:noAutofit/>
            </a:bodyPr>
            <a:lstStyle/>
            <a:p>
              <a:pPr/>
            </a:p>
          </p:txBody>
        </p:sp>
      </p:grpSp>
      <p:grpSp>
        <p:nvGrpSpPr>
          <p:cNvPr id="297" name="Group"/>
          <p:cNvGrpSpPr/>
          <p:nvPr/>
        </p:nvGrpSpPr>
        <p:grpSpPr>
          <a:xfrm rot="16200000">
            <a:off x="10732699" y="7161421"/>
            <a:ext cx="2141635" cy="611703"/>
            <a:chOff x="0" y="0"/>
            <a:chExt cx="2141634" cy="611702"/>
          </a:xfrm>
        </p:grpSpPr>
        <p:sp>
          <p:nvSpPr>
            <p:cNvPr id="294" name="Line"/>
            <p:cNvSpPr/>
            <p:nvPr/>
          </p:nvSpPr>
          <p:spPr>
            <a:xfrm>
              <a:off x="0" y="280119"/>
              <a:ext cx="1072437" cy="1"/>
            </a:xfrm>
            <a:prstGeom prst="line">
              <a:avLst/>
            </a:prstGeom>
            <a:noFill/>
            <a:ln w="25400" cap="flat">
              <a:solidFill>
                <a:srgbClr val="000000">
                  <a:alpha val="31046"/>
                </a:srgbClr>
              </a:solidFill>
              <a:prstDash val="solid"/>
              <a:miter lim="400000"/>
            </a:ln>
            <a:effectLst/>
          </p:spPr>
          <p:txBody>
            <a:bodyPr wrap="square" lIns="26127" tIns="26127" rIns="26127" bIns="26127" numCol="1" anchor="ctr">
              <a:noAutofit/>
            </a:bodyPr>
            <a:lstStyle/>
            <a:p>
              <a:pPr/>
            </a:p>
          </p:txBody>
        </p:sp>
        <p:sp>
          <p:nvSpPr>
            <p:cNvPr id="295" name="Line"/>
            <p:cNvSpPr/>
            <p:nvPr/>
          </p:nvSpPr>
          <p:spPr>
            <a:xfrm>
              <a:off x="1069197" y="381122"/>
              <a:ext cx="1072438" cy="1"/>
            </a:xfrm>
            <a:prstGeom prst="line">
              <a:avLst/>
            </a:prstGeom>
            <a:noFill/>
            <a:ln w="25400" cap="flat">
              <a:solidFill>
                <a:srgbClr val="000000">
                  <a:alpha val="31046"/>
                </a:srgbClr>
              </a:solidFill>
              <a:prstDash val="solid"/>
              <a:miter lim="400000"/>
            </a:ln>
            <a:effectLst/>
          </p:spPr>
          <p:txBody>
            <a:bodyPr wrap="square" lIns="26127" tIns="26127" rIns="26127" bIns="26127" numCol="1" anchor="ctr">
              <a:noAutofit/>
            </a:bodyPr>
            <a:lstStyle/>
            <a:p>
              <a:pPr/>
            </a:p>
          </p:txBody>
        </p:sp>
        <p:sp>
          <p:nvSpPr>
            <p:cNvPr id="296" name="Line"/>
            <p:cNvSpPr/>
            <p:nvPr/>
          </p:nvSpPr>
          <p:spPr>
            <a:xfrm flipV="1">
              <a:off x="1072200" y="0"/>
              <a:ext cx="1" cy="611703"/>
            </a:xfrm>
            <a:prstGeom prst="line">
              <a:avLst/>
            </a:prstGeom>
            <a:noFill/>
            <a:ln w="12700" cap="flat">
              <a:solidFill>
                <a:srgbClr val="000000"/>
              </a:solidFill>
              <a:prstDash val="solid"/>
              <a:miter lim="400000"/>
            </a:ln>
            <a:effectLst/>
          </p:spPr>
          <p:txBody>
            <a:bodyPr wrap="square" lIns="26127" tIns="26127" rIns="26127" bIns="26127" numCol="1" anchor="ctr">
              <a:noAutofit/>
            </a:bodyPr>
            <a:lstStyle/>
            <a:p>
              <a:pPr/>
            </a:p>
          </p:txBody>
        </p:sp>
      </p:grpSp>
      <p:sp>
        <p:nvSpPr>
          <p:cNvPr id="298" name="The lines are off horizontally"/>
          <p:cNvSpPr txBox="1"/>
          <p:nvPr/>
        </p:nvSpPr>
        <p:spPr>
          <a:xfrm>
            <a:off x="10497267" y="5937768"/>
            <a:ext cx="2388980" cy="317178"/>
          </a:xfrm>
          <a:prstGeom prst="rect">
            <a:avLst/>
          </a:prstGeom>
          <a:ln w="3175">
            <a:miter lim="400000"/>
          </a:ln>
          <a:extLst>
            <a:ext uri="{C572A759-6A51-4108-AA02-DFA0A04FC94B}">
              <ma14:wrappingTextBoxFlag xmlns:ma14="http://schemas.microsoft.com/office/mac/drawingml/2011/main" val="1"/>
            </a:ext>
          </a:extLst>
        </p:spPr>
        <p:txBody>
          <a:bodyPr wrap="none" lIns="26127" tIns="26127" rIns="26127" bIns="26127" anchor="ctr">
            <a:spAutoFit/>
          </a:bodyPr>
          <a:lstStyle>
            <a:lvl1pPr>
              <a:defRPr sz="1400"/>
            </a:lvl1pPr>
          </a:lstStyle>
          <a:p>
            <a:pPr/>
            <a:r>
              <a:t>The lines are off horizontally</a:t>
            </a:r>
          </a:p>
        </p:txBody>
      </p:sp>
      <p:sp>
        <p:nvSpPr>
          <p:cNvPr id="299" name="The lines do no meet…"/>
          <p:cNvSpPr txBox="1"/>
          <p:nvPr/>
        </p:nvSpPr>
        <p:spPr>
          <a:xfrm>
            <a:off x="8455471" y="5266019"/>
            <a:ext cx="1768991" cy="797594"/>
          </a:xfrm>
          <a:prstGeom prst="rect">
            <a:avLst/>
          </a:prstGeom>
          <a:ln w="3175">
            <a:miter lim="400000"/>
          </a:ln>
          <a:extLst>
            <a:ext uri="{C572A759-6A51-4108-AA02-DFA0A04FC94B}">
              <ma14:wrappingTextBoxFlag xmlns:ma14="http://schemas.microsoft.com/office/mac/drawingml/2011/main" val="1"/>
            </a:ext>
          </a:extLst>
        </p:spPr>
        <p:txBody>
          <a:bodyPr wrap="none" lIns="26127" tIns="26127" rIns="26127" bIns="26127" anchor="ctr">
            <a:spAutoFit/>
          </a:bodyPr>
          <a:lstStyle/>
          <a:p>
            <a:pPr>
              <a:defRPr sz="1400"/>
            </a:pPr>
            <a:r>
              <a:t>The lines do no meet</a:t>
            </a:r>
          </a:p>
          <a:p>
            <a:pPr>
              <a:defRPr sz="1400"/>
            </a:pPr>
            <a:r>
              <a:t> in the middle</a:t>
            </a:r>
          </a:p>
        </p:txBody>
      </p:sp>
      <p:grpSp>
        <p:nvGrpSpPr>
          <p:cNvPr id="303" name="Group"/>
          <p:cNvGrpSpPr/>
          <p:nvPr/>
        </p:nvGrpSpPr>
        <p:grpSpPr>
          <a:xfrm rot="16200000">
            <a:off x="10062449" y="1496876"/>
            <a:ext cx="2736791" cy="1154588"/>
            <a:chOff x="0" y="0"/>
            <a:chExt cx="2736790" cy="1154587"/>
          </a:xfrm>
        </p:grpSpPr>
        <p:sp>
          <p:nvSpPr>
            <p:cNvPr id="300" name="Line"/>
            <p:cNvSpPr/>
            <p:nvPr/>
          </p:nvSpPr>
          <p:spPr>
            <a:xfrm>
              <a:off x="0" y="528724"/>
              <a:ext cx="1366297" cy="1"/>
            </a:xfrm>
            <a:prstGeom prst="line">
              <a:avLst/>
            </a:prstGeom>
            <a:noFill/>
            <a:ln w="25400" cap="flat">
              <a:solidFill>
                <a:srgbClr val="000000">
                  <a:alpha val="31046"/>
                </a:srgbClr>
              </a:solidFill>
              <a:prstDash val="solid"/>
              <a:miter lim="400000"/>
            </a:ln>
            <a:effectLst/>
          </p:spPr>
          <p:txBody>
            <a:bodyPr wrap="square" lIns="26127" tIns="26127" rIns="26127" bIns="26127" numCol="1" anchor="ctr">
              <a:noAutofit/>
            </a:bodyPr>
            <a:lstStyle/>
            <a:p>
              <a:pPr/>
            </a:p>
          </p:txBody>
        </p:sp>
        <p:sp>
          <p:nvSpPr>
            <p:cNvPr id="301" name="Line"/>
            <p:cNvSpPr/>
            <p:nvPr/>
          </p:nvSpPr>
          <p:spPr>
            <a:xfrm>
              <a:off x="1370493" y="528724"/>
              <a:ext cx="1366298" cy="1"/>
            </a:xfrm>
            <a:prstGeom prst="line">
              <a:avLst/>
            </a:prstGeom>
            <a:noFill/>
            <a:ln w="25400" cap="flat">
              <a:solidFill>
                <a:srgbClr val="000000">
                  <a:alpha val="31046"/>
                </a:srgbClr>
              </a:solidFill>
              <a:prstDash val="solid"/>
              <a:miter lim="400000"/>
            </a:ln>
            <a:effectLst/>
          </p:spPr>
          <p:txBody>
            <a:bodyPr wrap="square" lIns="26127" tIns="26127" rIns="26127" bIns="26127" numCol="1" anchor="ctr">
              <a:noAutofit/>
            </a:bodyPr>
            <a:lstStyle/>
            <a:p>
              <a:pPr/>
            </a:p>
          </p:txBody>
        </p:sp>
        <p:sp>
          <p:nvSpPr>
            <p:cNvPr id="302" name="Line"/>
            <p:cNvSpPr/>
            <p:nvPr/>
          </p:nvSpPr>
          <p:spPr>
            <a:xfrm flipV="1">
              <a:off x="1365997" y="0"/>
              <a:ext cx="1" cy="1154588"/>
            </a:xfrm>
            <a:prstGeom prst="line">
              <a:avLst/>
            </a:prstGeom>
            <a:noFill/>
            <a:ln w="12700" cap="flat">
              <a:solidFill>
                <a:srgbClr val="000000"/>
              </a:solidFill>
              <a:prstDash val="solid"/>
              <a:miter lim="400000"/>
            </a:ln>
            <a:effectLst/>
          </p:spPr>
          <p:txBody>
            <a:bodyPr wrap="square" lIns="26127" tIns="26127" rIns="26127" bIns="26127" numCol="1" anchor="ctr">
              <a:noAutofit/>
            </a:bodyPr>
            <a:lstStyle/>
            <a:p>
              <a:pPr/>
            </a:p>
          </p:txBody>
        </p:sp>
      </p:grpSp>
      <p:grpSp>
        <p:nvGrpSpPr>
          <p:cNvPr id="306" name="Group"/>
          <p:cNvGrpSpPr/>
          <p:nvPr/>
        </p:nvGrpSpPr>
        <p:grpSpPr>
          <a:xfrm rot="16200000">
            <a:off x="7228836" y="7028481"/>
            <a:ext cx="1072438" cy="611704"/>
            <a:chOff x="0" y="0"/>
            <a:chExt cx="1072436" cy="611702"/>
          </a:xfrm>
        </p:grpSpPr>
        <p:sp>
          <p:nvSpPr>
            <p:cNvPr id="304" name="Line"/>
            <p:cNvSpPr/>
            <p:nvPr/>
          </p:nvSpPr>
          <p:spPr>
            <a:xfrm>
              <a:off x="0" y="280119"/>
              <a:ext cx="1072437" cy="1"/>
            </a:xfrm>
            <a:prstGeom prst="line">
              <a:avLst/>
            </a:prstGeom>
            <a:noFill/>
            <a:ln w="25400" cap="flat">
              <a:solidFill>
                <a:srgbClr val="000000">
                  <a:alpha val="31046"/>
                </a:srgbClr>
              </a:solidFill>
              <a:prstDash val="solid"/>
              <a:miter lim="400000"/>
            </a:ln>
            <a:effectLst/>
          </p:spPr>
          <p:txBody>
            <a:bodyPr wrap="square" lIns="26127" tIns="26127" rIns="26127" bIns="26127" numCol="1" anchor="ctr">
              <a:noAutofit/>
            </a:bodyPr>
            <a:lstStyle/>
            <a:p>
              <a:pPr/>
            </a:p>
          </p:txBody>
        </p:sp>
        <p:sp>
          <p:nvSpPr>
            <p:cNvPr id="305" name="Line"/>
            <p:cNvSpPr/>
            <p:nvPr/>
          </p:nvSpPr>
          <p:spPr>
            <a:xfrm flipV="1">
              <a:off x="1072200" y="0"/>
              <a:ext cx="1" cy="611703"/>
            </a:xfrm>
            <a:prstGeom prst="line">
              <a:avLst/>
            </a:prstGeom>
            <a:noFill/>
            <a:ln w="12700" cap="flat">
              <a:solidFill>
                <a:srgbClr val="000000"/>
              </a:solidFill>
              <a:prstDash val="solid"/>
              <a:miter lim="400000"/>
            </a:ln>
            <a:effectLst/>
          </p:spPr>
          <p:txBody>
            <a:bodyPr wrap="square" lIns="26127" tIns="26127" rIns="26127" bIns="26127" numCol="1" anchor="ctr">
              <a:noAutofit/>
            </a:bodyPr>
            <a:lstStyle/>
            <a:p>
              <a:pPr/>
            </a:p>
          </p:txBody>
        </p:sp>
      </p:grpSp>
      <p:grpSp>
        <p:nvGrpSpPr>
          <p:cNvPr id="309" name="Group"/>
          <p:cNvGrpSpPr/>
          <p:nvPr/>
        </p:nvGrpSpPr>
        <p:grpSpPr>
          <a:xfrm rot="5400000">
            <a:off x="6110670" y="7161421"/>
            <a:ext cx="1072437" cy="611703"/>
            <a:chOff x="0" y="0"/>
            <a:chExt cx="1072436" cy="611702"/>
          </a:xfrm>
        </p:grpSpPr>
        <p:sp>
          <p:nvSpPr>
            <p:cNvPr id="307" name="Line"/>
            <p:cNvSpPr/>
            <p:nvPr/>
          </p:nvSpPr>
          <p:spPr>
            <a:xfrm>
              <a:off x="0" y="280119"/>
              <a:ext cx="1072437" cy="1"/>
            </a:xfrm>
            <a:prstGeom prst="line">
              <a:avLst/>
            </a:prstGeom>
            <a:noFill/>
            <a:ln w="25400" cap="flat">
              <a:solidFill>
                <a:srgbClr val="000000">
                  <a:alpha val="31046"/>
                </a:srgbClr>
              </a:solidFill>
              <a:prstDash val="solid"/>
              <a:miter lim="400000"/>
            </a:ln>
            <a:effectLst/>
          </p:spPr>
          <p:txBody>
            <a:bodyPr wrap="square" lIns="26127" tIns="26127" rIns="26127" bIns="26127" numCol="1" anchor="ctr">
              <a:noAutofit/>
            </a:bodyPr>
            <a:lstStyle/>
            <a:p>
              <a:pPr/>
            </a:p>
          </p:txBody>
        </p:sp>
        <p:sp>
          <p:nvSpPr>
            <p:cNvPr id="308" name="Line"/>
            <p:cNvSpPr/>
            <p:nvPr/>
          </p:nvSpPr>
          <p:spPr>
            <a:xfrm flipV="1">
              <a:off x="1072200" y="0"/>
              <a:ext cx="1" cy="611703"/>
            </a:xfrm>
            <a:prstGeom prst="line">
              <a:avLst/>
            </a:prstGeom>
            <a:noFill/>
            <a:ln w="12700" cap="flat">
              <a:solidFill>
                <a:srgbClr val="000000"/>
              </a:solidFill>
              <a:prstDash val="solid"/>
              <a:miter lim="400000"/>
            </a:ln>
            <a:effectLst/>
          </p:spPr>
          <p:txBody>
            <a:bodyPr wrap="square" lIns="26127" tIns="26127" rIns="26127" bIns="26127" numCol="1" anchor="ctr">
              <a:noAutofit/>
            </a:bodyPr>
            <a:lstStyle/>
            <a:p>
              <a:pPr/>
            </a:p>
          </p:txBody>
        </p:sp>
      </p:grpSp>
      <p:sp>
        <p:nvSpPr>
          <p:cNvPr id="310" name="This test tells whether you are using and coordinating both eyes together and doesn’t give any definitive answers on whether you have 3D vision or not.  If the eyes aren’t both working together, you probably aren’t seeing in 3D or you may have limited 3D"/>
          <p:cNvSpPr txBox="1"/>
          <p:nvPr/>
        </p:nvSpPr>
        <p:spPr>
          <a:xfrm>
            <a:off x="590942" y="8078101"/>
            <a:ext cx="5079314" cy="990901"/>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300"/>
            </a:lvl1pPr>
          </a:lstStyle>
          <a:p>
            <a:pPr/>
            <a:r>
              <a:t>This test tells whether you are using and coordinating both eyes together and doesn’t give any definitive answers on whether you have 3D vision or not.  If the eyes aren’t both working together, you probably aren’t seeing in 3D or you may have limited 3D vision.</a:t>
            </a:r>
          </a:p>
        </p:txBody>
      </p:sp>
      <p:grpSp>
        <p:nvGrpSpPr>
          <p:cNvPr id="315" name="Group"/>
          <p:cNvGrpSpPr/>
          <p:nvPr/>
        </p:nvGrpSpPr>
        <p:grpSpPr>
          <a:xfrm>
            <a:off x="-12066" y="9597454"/>
            <a:ext cx="13028931" cy="444869"/>
            <a:chOff x="0" y="0"/>
            <a:chExt cx="13028930" cy="444867"/>
          </a:xfrm>
        </p:grpSpPr>
        <p:grpSp>
          <p:nvGrpSpPr>
            <p:cNvPr id="313" name="Group"/>
            <p:cNvGrpSpPr/>
            <p:nvPr/>
          </p:nvGrpSpPr>
          <p:grpSpPr>
            <a:xfrm>
              <a:off x="-1" y="-1"/>
              <a:ext cx="7411278" cy="444869"/>
              <a:chOff x="0" y="0"/>
              <a:chExt cx="7411276" cy="444867"/>
            </a:xfrm>
          </p:grpSpPr>
          <p:pic>
            <p:nvPicPr>
              <p:cNvPr id="311" name="s_s.jpeg" descr="s_s.jpeg"/>
              <p:cNvPicPr>
                <a:picLocks noChangeAspect="1"/>
              </p:cNvPicPr>
              <p:nvPr/>
            </p:nvPicPr>
            <p:blipFill>
              <a:blip r:embed="rId2">
                <a:extLst/>
              </a:blip>
              <a:stretch>
                <a:fillRect/>
              </a:stretch>
            </p:blipFill>
            <p:spPr>
              <a:xfrm>
                <a:off x="0" y="0"/>
                <a:ext cx="3648617" cy="444868"/>
              </a:xfrm>
              <a:prstGeom prst="rect">
                <a:avLst/>
              </a:prstGeom>
              <a:ln w="3175" cap="flat">
                <a:noFill/>
                <a:miter lim="400000"/>
              </a:ln>
              <a:effectLst/>
            </p:spPr>
          </p:pic>
          <p:sp>
            <p:nvSpPr>
              <p:cNvPr id="312" name="Rectangle"/>
              <p:cNvSpPr/>
              <p:nvPr/>
            </p:nvSpPr>
            <p:spPr>
              <a:xfrm>
                <a:off x="3648616" y="0"/>
                <a:ext cx="3762661" cy="444868"/>
              </a:xfrm>
              <a:prstGeom prst="rect">
                <a:avLst/>
              </a:prstGeom>
              <a:solidFill>
                <a:srgbClr val="3772B6"/>
              </a:solidFill>
              <a:ln w="3175" cap="flat">
                <a:noFill/>
                <a:miter lim="400000"/>
              </a:ln>
              <a:effectLst/>
            </p:spPr>
            <p:txBody>
              <a:bodyPr wrap="square" lIns="26127" tIns="26127" rIns="26127" bIns="26127" numCol="1" anchor="ctr">
                <a:noAutofit/>
              </a:bodyPr>
              <a:lstStyle/>
              <a:p>
                <a:pPr defTabSz="427331">
                  <a:lnSpc>
                    <a:spcPct val="100000"/>
                  </a:lnSpc>
                  <a:defRPr sz="600">
                    <a:solidFill>
                      <a:srgbClr val="FFFFFF"/>
                    </a:solidFill>
                    <a:latin typeface="Helvetica Neue Medium"/>
                    <a:ea typeface="Helvetica Neue Medium"/>
                    <a:cs typeface="Helvetica Neue Medium"/>
                    <a:sym typeface="Helvetica Neue Medium"/>
                  </a:defRPr>
                </a:pPr>
              </a:p>
            </p:txBody>
          </p:sp>
        </p:grpSp>
        <p:sp>
          <p:nvSpPr>
            <p:cNvPr id="314" name="Rectangle"/>
            <p:cNvSpPr/>
            <p:nvPr/>
          </p:nvSpPr>
          <p:spPr>
            <a:xfrm>
              <a:off x="7367485" y="0"/>
              <a:ext cx="5661446" cy="444868"/>
            </a:xfrm>
            <a:prstGeom prst="rect">
              <a:avLst/>
            </a:prstGeom>
            <a:solidFill>
              <a:srgbClr val="3772B6"/>
            </a:solidFill>
            <a:ln w="3175" cap="flat">
              <a:noFill/>
              <a:miter lim="400000"/>
            </a:ln>
            <a:effectLst/>
          </p:spPr>
          <p:txBody>
            <a:bodyPr wrap="square" lIns="26127" tIns="26127" rIns="26127" bIns="26127" numCol="1" anchor="ctr">
              <a:noAutofit/>
            </a:bodyPr>
            <a:lstStyle/>
            <a:p>
              <a:pPr defTabSz="826793">
                <a:lnSpc>
                  <a:spcPct val="100000"/>
                </a:lnSpc>
                <a:defRPr sz="1800">
                  <a:solidFill>
                    <a:srgbClr val="FFFFFF"/>
                  </a:solidFill>
                  <a:latin typeface="Graphik"/>
                  <a:ea typeface="Graphik"/>
                  <a:cs typeface="Graphik"/>
                  <a:sym typeface="Graphik"/>
                </a:defRPr>
              </a:pPr>
            </a:p>
          </p:txBody>
        </p:sp>
      </p:grpSp>
      <p:sp>
        <p:nvSpPr>
          <p:cNvPr id="316" name="Test #3"/>
          <p:cNvSpPr txBox="1"/>
          <p:nvPr/>
        </p:nvSpPr>
        <p:spPr>
          <a:xfrm>
            <a:off x="628313" y="1228116"/>
            <a:ext cx="2401967" cy="342451"/>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500">
                <a:latin typeface="Canela Text Bold"/>
                <a:ea typeface="Canela Text Bold"/>
                <a:cs typeface="Canela Text Bold"/>
                <a:sym typeface="Canela Text Bold"/>
              </a:defRPr>
            </a:lvl1pPr>
          </a:lstStyle>
          <a:p>
            <a:pPr/>
            <a:r>
              <a:t>Test #3</a:t>
            </a:r>
          </a:p>
        </p:txBody>
      </p:sp>
      <p:sp>
        <p:nvSpPr>
          <p:cNvPr id="317" name="Put on red/blue glasses…"/>
          <p:cNvSpPr txBox="1"/>
          <p:nvPr/>
        </p:nvSpPr>
        <p:spPr>
          <a:xfrm>
            <a:off x="628313" y="1620084"/>
            <a:ext cx="2401967" cy="1131692"/>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p>
            <a:pPr marL="263236" indent="-263236" algn="l">
              <a:buClr>
                <a:srgbClr val="000000"/>
              </a:buClr>
              <a:buSzPct val="100000"/>
              <a:buAutoNum type="arabicPeriod" startAt="1"/>
              <a:defRPr sz="1500"/>
            </a:pPr>
            <a:r>
              <a:t>Put on red/blue glasses</a:t>
            </a:r>
          </a:p>
          <a:p>
            <a:pPr marL="263236" indent="-263236" algn="l">
              <a:buClr>
                <a:srgbClr val="000000"/>
              </a:buClr>
              <a:buSzPct val="100000"/>
              <a:buAutoNum type="arabicPeriod" startAt="1"/>
              <a:defRPr sz="1500"/>
            </a:pPr>
            <a:r>
              <a:t>Look at each image and notice what you see:</a:t>
            </a:r>
          </a:p>
        </p:txBody>
      </p:sp>
      <p:sp>
        <p:nvSpPr>
          <p:cNvPr id="318" name="Line"/>
          <p:cNvSpPr/>
          <p:nvPr/>
        </p:nvSpPr>
        <p:spPr>
          <a:xfrm flipV="1">
            <a:off x="4102334" y="3342364"/>
            <a:ext cx="1" cy="2639706"/>
          </a:xfrm>
          <a:prstGeom prst="line">
            <a:avLst/>
          </a:prstGeom>
          <a:ln w="139700">
            <a:solidFill>
              <a:srgbClr val="DBFDFE"/>
            </a:solidFill>
            <a:miter lim="400000"/>
          </a:ln>
        </p:spPr>
        <p:txBody>
          <a:bodyPr lIns="26127" tIns="26127" rIns="26127" bIns="26127" anchor="ctr"/>
          <a:lstStyle/>
          <a:p>
            <a:pPr/>
          </a:p>
        </p:txBody>
      </p:sp>
      <p:sp>
        <p:nvSpPr>
          <p:cNvPr id="319" name="Line"/>
          <p:cNvSpPr/>
          <p:nvPr/>
        </p:nvSpPr>
        <p:spPr>
          <a:xfrm flipV="1">
            <a:off x="4102334" y="696944"/>
            <a:ext cx="1" cy="2639706"/>
          </a:xfrm>
          <a:prstGeom prst="line">
            <a:avLst/>
          </a:prstGeom>
          <a:ln w="139700">
            <a:solidFill>
              <a:srgbClr val="FCEDBB"/>
            </a:solidFill>
            <a:miter lim="400000"/>
          </a:ln>
        </p:spPr>
        <p:txBody>
          <a:bodyPr lIns="26127" tIns="26127" rIns="26127" bIns="26127" anchor="ctr"/>
          <a:lstStyle/>
          <a:p>
            <a:pPr/>
          </a:p>
        </p:txBody>
      </p:sp>
      <p:sp>
        <p:nvSpPr>
          <p:cNvPr id="320" name="Line"/>
          <p:cNvSpPr/>
          <p:nvPr/>
        </p:nvSpPr>
        <p:spPr>
          <a:xfrm flipH="1">
            <a:off x="2893524" y="3342773"/>
            <a:ext cx="2639706" cy="1"/>
          </a:xfrm>
          <a:prstGeom prst="line">
            <a:avLst/>
          </a:prstGeom>
          <a:ln w="50800">
            <a:solidFill>
              <a:srgbClr val="26225D"/>
            </a:solidFill>
            <a:miter lim="400000"/>
          </a:ln>
        </p:spPr>
        <p:txBody>
          <a:bodyPr lIns="26127" tIns="26127" rIns="26127" bIns="26127" anchor="ctr"/>
          <a:lstStyle/>
          <a:p>
            <a:pPr/>
          </a:p>
        </p:txBody>
      </p:sp>
      <p:sp>
        <p:nvSpPr>
          <p:cNvPr id="321" name="Rectangle"/>
          <p:cNvSpPr/>
          <p:nvPr/>
        </p:nvSpPr>
        <p:spPr>
          <a:xfrm>
            <a:off x="513718" y="672250"/>
            <a:ext cx="5233763" cy="5473292"/>
          </a:xfrm>
          <a:prstGeom prst="rect">
            <a:avLst/>
          </a:prstGeom>
          <a:ln w="25400">
            <a:solidFill>
              <a:srgbClr val="000000"/>
            </a:solidFill>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3" name="Test #4"/>
          <p:cNvSpPr txBox="1"/>
          <p:nvPr/>
        </p:nvSpPr>
        <p:spPr>
          <a:xfrm>
            <a:off x="1450245" y="1475680"/>
            <a:ext cx="2401968" cy="355025"/>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600"/>
            </a:lvl1pPr>
          </a:lstStyle>
          <a:p>
            <a:pPr/>
            <a:r>
              <a:t>Test #4</a:t>
            </a:r>
          </a:p>
        </p:txBody>
      </p:sp>
      <p:sp>
        <p:nvSpPr>
          <p:cNvPr id="324" name="Put on red/blue glasses…"/>
          <p:cNvSpPr txBox="1"/>
          <p:nvPr/>
        </p:nvSpPr>
        <p:spPr>
          <a:xfrm>
            <a:off x="1450245" y="1987623"/>
            <a:ext cx="2401968" cy="1131693"/>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p>
            <a:pPr marL="263236" indent="-263236" algn="l">
              <a:buClr>
                <a:srgbClr val="000000"/>
              </a:buClr>
              <a:buSzPct val="100000"/>
              <a:buAutoNum type="arabicPeriod" startAt="1"/>
              <a:defRPr sz="1500"/>
            </a:pPr>
            <a:r>
              <a:t>Put on red/blue glasses</a:t>
            </a:r>
          </a:p>
          <a:p>
            <a:pPr marL="263236" indent="-263236" algn="l">
              <a:buClr>
                <a:srgbClr val="000000"/>
              </a:buClr>
              <a:buSzPct val="100000"/>
              <a:buAutoNum type="arabicPeriod" startAt="1"/>
              <a:defRPr sz="1500"/>
            </a:pPr>
            <a:r>
              <a:t>Look at each image and notice what you see:</a:t>
            </a:r>
          </a:p>
        </p:txBody>
      </p:sp>
      <p:sp>
        <p:nvSpPr>
          <p:cNvPr id="325" name="Line"/>
          <p:cNvSpPr/>
          <p:nvPr/>
        </p:nvSpPr>
        <p:spPr>
          <a:xfrm>
            <a:off x="4937163" y="2234205"/>
            <a:ext cx="3022633" cy="1"/>
          </a:xfrm>
          <a:prstGeom prst="line">
            <a:avLst/>
          </a:prstGeom>
          <a:ln w="139700">
            <a:solidFill>
              <a:srgbClr val="DBFDFE"/>
            </a:solidFill>
            <a:miter lim="400000"/>
          </a:ln>
        </p:spPr>
        <p:txBody>
          <a:bodyPr lIns="26127" tIns="26127" rIns="26127" bIns="26127" anchor="ctr"/>
          <a:lstStyle/>
          <a:p>
            <a:pPr/>
          </a:p>
        </p:txBody>
      </p:sp>
      <p:sp>
        <p:nvSpPr>
          <p:cNvPr id="326" name="Line"/>
          <p:cNvSpPr/>
          <p:nvPr/>
        </p:nvSpPr>
        <p:spPr>
          <a:xfrm>
            <a:off x="7966339" y="2234205"/>
            <a:ext cx="3022632" cy="1"/>
          </a:xfrm>
          <a:prstGeom prst="line">
            <a:avLst/>
          </a:prstGeom>
          <a:ln w="139700">
            <a:solidFill>
              <a:srgbClr val="FCEDBB"/>
            </a:solidFill>
            <a:miter lim="400000"/>
          </a:ln>
        </p:spPr>
        <p:txBody>
          <a:bodyPr lIns="26127" tIns="26127" rIns="26127" bIns="26127" anchor="ctr"/>
          <a:lstStyle/>
          <a:p>
            <a:pPr/>
          </a:p>
        </p:txBody>
      </p:sp>
      <p:sp>
        <p:nvSpPr>
          <p:cNvPr id="327" name="Line"/>
          <p:cNvSpPr/>
          <p:nvPr/>
        </p:nvSpPr>
        <p:spPr>
          <a:xfrm flipV="1">
            <a:off x="7959327" y="1416427"/>
            <a:ext cx="1" cy="1635557"/>
          </a:xfrm>
          <a:prstGeom prst="line">
            <a:avLst/>
          </a:prstGeom>
          <a:ln w="50800">
            <a:solidFill>
              <a:srgbClr val="26225D"/>
            </a:solidFill>
            <a:miter lim="400000"/>
          </a:ln>
        </p:spPr>
        <p:txBody>
          <a:bodyPr lIns="26127" tIns="26127" rIns="26127" bIns="26127" anchor="ctr"/>
          <a:lstStyle/>
          <a:p>
            <a:pPr/>
          </a:p>
        </p:txBody>
      </p:sp>
      <p:sp>
        <p:nvSpPr>
          <p:cNvPr id="328" name="Good News:"/>
          <p:cNvSpPr txBox="1"/>
          <p:nvPr/>
        </p:nvSpPr>
        <p:spPr>
          <a:xfrm>
            <a:off x="8686235" y="4942941"/>
            <a:ext cx="2130383" cy="342451"/>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500">
                <a:latin typeface="Canela Text Bold"/>
                <a:ea typeface="Canela Text Bold"/>
                <a:cs typeface="Canela Text Bold"/>
                <a:sym typeface="Canela Text Bold"/>
              </a:defRPr>
            </a:lvl1pPr>
          </a:lstStyle>
          <a:p>
            <a:pPr/>
            <a:r>
              <a:t>Good News:</a:t>
            </a:r>
          </a:p>
        </p:txBody>
      </p:sp>
      <p:sp>
        <p:nvSpPr>
          <p:cNvPr id="329" name="Bad News:"/>
          <p:cNvSpPr txBox="1"/>
          <p:nvPr/>
        </p:nvSpPr>
        <p:spPr>
          <a:xfrm>
            <a:off x="2027042" y="4906598"/>
            <a:ext cx="2130383" cy="342452"/>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500">
                <a:latin typeface="Canela Text Bold"/>
                <a:ea typeface="Canela Text Bold"/>
                <a:cs typeface="Canela Text Bold"/>
                <a:sym typeface="Canela Text Bold"/>
              </a:defRPr>
            </a:lvl1pPr>
          </a:lstStyle>
          <a:p>
            <a:pPr/>
            <a:r>
              <a:t>Bad News:</a:t>
            </a:r>
          </a:p>
        </p:txBody>
      </p:sp>
      <p:sp>
        <p:nvSpPr>
          <p:cNvPr id="330" name="Both lines meet in the middle and are lined up vertically and horizontally"/>
          <p:cNvSpPr txBox="1"/>
          <p:nvPr/>
        </p:nvSpPr>
        <p:spPr>
          <a:xfrm>
            <a:off x="8111044" y="5467963"/>
            <a:ext cx="3280765" cy="557386"/>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400"/>
            </a:lvl1pPr>
          </a:lstStyle>
          <a:p>
            <a:pPr/>
            <a:r>
              <a:t>Both lines meet in the middle and are lined up vertically and horizontally</a:t>
            </a:r>
          </a:p>
        </p:txBody>
      </p:sp>
      <p:grpSp>
        <p:nvGrpSpPr>
          <p:cNvPr id="334" name="Group"/>
          <p:cNvGrpSpPr/>
          <p:nvPr/>
        </p:nvGrpSpPr>
        <p:grpSpPr>
          <a:xfrm>
            <a:off x="8240110" y="6603743"/>
            <a:ext cx="3022633" cy="921209"/>
            <a:chOff x="0" y="0"/>
            <a:chExt cx="3022631" cy="921207"/>
          </a:xfrm>
        </p:grpSpPr>
        <p:sp>
          <p:nvSpPr>
            <p:cNvPr id="331" name="Line"/>
            <p:cNvSpPr/>
            <p:nvPr/>
          </p:nvSpPr>
          <p:spPr>
            <a:xfrm>
              <a:off x="0" y="421851"/>
              <a:ext cx="1508998" cy="1"/>
            </a:xfrm>
            <a:prstGeom prst="line">
              <a:avLst/>
            </a:prstGeom>
            <a:noFill/>
            <a:ln w="25400" cap="flat">
              <a:solidFill>
                <a:srgbClr val="000000">
                  <a:alpha val="31046"/>
                </a:srgbClr>
              </a:solidFill>
              <a:prstDash val="solid"/>
              <a:miter lim="400000"/>
            </a:ln>
            <a:effectLst/>
          </p:spPr>
          <p:txBody>
            <a:bodyPr wrap="square" lIns="26127" tIns="26127" rIns="26127" bIns="26127" numCol="1" anchor="ctr">
              <a:noAutofit/>
            </a:bodyPr>
            <a:lstStyle/>
            <a:p>
              <a:pPr/>
            </a:p>
          </p:txBody>
        </p:sp>
        <p:sp>
          <p:nvSpPr>
            <p:cNvPr id="332" name="Line"/>
            <p:cNvSpPr/>
            <p:nvPr/>
          </p:nvSpPr>
          <p:spPr>
            <a:xfrm>
              <a:off x="1513633" y="421851"/>
              <a:ext cx="1508999" cy="1"/>
            </a:xfrm>
            <a:prstGeom prst="line">
              <a:avLst/>
            </a:prstGeom>
            <a:noFill/>
            <a:ln w="25400" cap="flat">
              <a:solidFill>
                <a:srgbClr val="000000">
                  <a:alpha val="31046"/>
                </a:srgbClr>
              </a:solidFill>
              <a:prstDash val="solid"/>
              <a:miter lim="400000"/>
            </a:ln>
            <a:effectLst/>
          </p:spPr>
          <p:txBody>
            <a:bodyPr wrap="square" lIns="26127" tIns="26127" rIns="26127" bIns="26127" numCol="1" anchor="ctr">
              <a:noAutofit/>
            </a:bodyPr>
            <a:lstStyle/>
            <a:p>
              <a:pPr/>
            </a:p>
          </p:txBody>
        </p:sp>
        <p:sp>
          <p:nvSpPr>
            <p:cNvPr id="333" name="Line"/>
            <p:cNvSpPr/>
            <p:nvPr/>
          </p:nvSpPr>
          <p:spPr>
            <a:xfrm flipV="1">
              <a:off x="1508667" y="0"/>
              <a:ext cx="1" cy="921208"/>
            </a:xfrm>
            <a:prstGeom prst="line">
              <a:avLst/>
            </a:prstGeom>
            <a:noFill/>
            <a:ln w="12700" cap="flat">
              <a:solidFill>
                <a:srgbClr val="000000"/>
              </a:solidFill>
              <a:prstDash val="solid"/>
              <a:miter lim="400000"/>
            </a:ln>
            <a:effectLst/>
          </p:spPr>
          <p:txBody>
            <a:bodyPr wrap="square" lIns="26127" tIns="26127" rIns="26127" bIns="26127" numCol="1" anchor="ctr">
              <a:noAutofit/>
            </a:bodyPr>
            <a:lstStyle/>
            <a:p>
              <a:pPr/>
            </a:p>
          </p:txBody>
        </p:sp>
      </p:grpSp>
      <p:sp>
        <p:nvSpPr>
          <p:cNvPr id="335" name="You only see one line:"/>
          <p:cNvSpPr txBox="1"/>
          <p:nvPr/>
        </p:nvSpPr>
        <p:spPr>
          <a:xfrm>
            <a:off x="2027042" y="5431621"/>
            <a:ext cx="2130383" cy="557386"/>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400"/>
            </a:lvl1pPr>
          </a:lstStyle>
          <a:p>
            <a:pPr/>
            <a:r>
              <a:t>You only see one line:</a:t>
            </a:r>
          </a:p>
        </p:txBody>
      </p:sp>
      <p:grpSp>
        <p:nvGrpSpPr>
          <p:cNvPr id="338" name="Group"/>
          <p:cNvGrpSpPr/>
          <p:nvPr/>
        </p:nvGrpSpPr>
        <p:grpSpPr>
          <a:xfrm>
            <a:off x="1562231" y="5928094"/>
            <a:ext cx="1072438" cy="611704"/>
            <a:chOff x="0" y="0"/>
            <a:chExt cx="1072436" cy="611702"/>
          </a:xfrm>
        </p:grpSpPr>
        <p:sp>
          <p:nvSpPr>
            <p:cNvPr id="336" name="Line"/>
            <p:cNvSpPr/>
            <p:nvPr/>
          </p:nvSpPr>
          <p:spPr>
            <a:xfrm>
              <a:off x="0" y="280119"/>
              <a:ext cx="1072437" cy="1"/>
            </a:xfrm>
            <a:prstGeom prst="line">
              <a:avLst/>
            </a:prstGeom>
            <a:noFill/>
            <a:ln w="25400" cap="flat">
              <a:solidFill>
                <a:srgbClr val="000000">
                  <a:alpha val="31046"/>
                </a:srgbClr>
              </a:solidFill>
              <a:prstDash val="solid"/>
              <a:miter lim="400000"/>
            </a:ln>
            <a:effectLst/>
          </p:spPr>
          <p:txBody>
            <a:bodyPr wrap="square" lIns="26127" tIns="26127" rIns="26127" bIns="26127" numCol="1" anchor="ctr">
              <a:noAutofit/>
            </a:bodyPr>
            <a:lstStyle/>
            <a:p>
              <a:pPr/>
            </a:p>
          </p:txBody>
        </p:sp>
        <p:sp>
          <p:nvSpPr>
            <p:cNvPr id="337" name="Line"/>
            <p:cNvSpPr/>
            <p:nvPr/>
          </p:nvSpPr>
          <p:spPr>
            <a:xfrm flipV="1">
              <a:off x="1072200" y="0"/>
              <a:ext cx="1" cy="611703"/>
            </a:xfrm>
            <a:prstGeom prst="line">
              <a:avLst/>
            </a:prstGeom>
            <a:noFill/>
            <a:ln w="12700" cap="flat">
              <a:solidFill>
                <a:srgbClr val="000000"/>
              </a:solidFill>
              <a:prstDash val="solid"/>
              <a:miter lim="400000"/>
            </a:ln>
            <a:effectLst/>
          </p:spPr>
          <p:txBody>
            <a:bodyPr wrap="square" lIns="26127" tIns="26127" rIns="26127" bIns="26127" numCol="1" anchor="ctr">
              <a:noAutofit/>
            </a:bodyPr>
            <a:lstStyle/>
            <a:p>
              <a:pPr/>
            </a:p>
          </p:txBody>
        </p:sp>
      </p:grpSp>
      <p:sp>
        <p:nvSpPr>
          <p:cNvPr id="339" name="Line"/>
          <p:cNvSpPr/>
          <p:nvPr/>
        </p:nvSpPr>
        <p:spPr>
          <a:xfrm>
            <a:off x="3702930" y="8261125"/>
            <a:ext cx="1072438" cy="1"/>
          </a:xfrm>
          <a:prstGeom prst="line">
            <a:avLst/>
          </a:prstGeom>
          <a:ln w="25400">
            <a:solidFill>
              <a:srgbClr val="000000">
                <a:alpha val="31046"/>
              </a:srgbClr>
            </a:solidFill>
            <a:miter lim="400000"/>
          </a:ln>
        </p:spPr>
        <p:txBody>
          <a:bodyPr lIns="26127" tIns="26127" rIns="26127" bIns="26127" anchor="ctr"/>
          <a:lstStyle/>
          <a:p>
            <a:pPr/>
          </a:p>
        </p:txBody>
      </p:sp>
      <p:sp>
        <p:nvSpPr>
          <p:cNvPr id="340" name="Line"/>
          <p:cNvSpPr/>
          <p:nvPr/>
        </p:nvSpPr>
        <p:spPr>
          <a:xfrm>
            <a:off x="5131383" y="8261125"/>
            <a:ext cx="1072437" cy="1"/>
          </a:xfrm>
          <a:prstGeom prst="line">
            <a:avLst/>
          </a:prstGeom>
          <a:ln w="25400">
            <a:solidFill>
              <a:srgbClr val="000000">
                <a:alpha val="31046"/>
              </a:srgbClr>
            </a:solidFill>
            <a:miter lim="400000"/>
          </a:ln>
        </p:spPr>
        <p:txBody>
          <a:bodyPr lIns="26127" tIns="26127" rIns="26127" bIns="26127" anchor="ctr"/>
          <a:lstStyle/>
          <a:p>
            <a:pPr/>
          </a:p>
        </p:txBody>
      </p:sp>
      <p:sp>
        <p:nvSpPr>
          <p:cNvPr id="341" name="Line"/>
          <p:cNvSpPr/>
          <p:nvPr/>
        </p:nvSpPr>
        <p:spPr>
          <a:xfrm flipV="1">
            <a:off x="4775131" y="7981006"/>
            <a:ext cx="1" cy="611703"/>
          </a:xfrm>
          <a:prstGeom prst="line">
            <a:avLst/>
          </a:prstGeom>
          <a:ln w="12700">
            <a:solidFill>
              <a:srgbClr val="000000"/>
            </a:solidFill>
            <a:miter lim="400000"/>
          </a:ln>
        </p:spPr>
        <p:txBody>
          <a:bodyPr lIns="26127" tIns="26127" rIns="26127" bIns="26127" anchor="ctr"/>
          <a:lstStyle/>
          <a:p>
            <a:pPr/>
          </a:p>
        </p:txBody>
      </p:sp>
      <p:sp>
        <p:nvSpPr>
          <p:cNvPr id="342" name="Line"/>
          <p:cNvSpPr/>
          <p:nvPr/>
        </p:nvSpPr>
        <p:spPr>
          <a:xfrm>
            <a:off x="386064" y="8213007"/>
            <a:ext cx="1072437" cy="1"/>
          </a:xfrm>
          <a:prstGeom prst="line">
            <a:avLst/>
          </a:prstGeom>
          <a:ln w="25400">
            <a:solidFill>
              <a:srgbClr val="000000">
                <a:alpha val="31046"/>
              </a:srgbClr>
            </a:solidFill>
            <a:miter lim="400000"/>
          </a:ln>
        </p:spPr>
        <p:txBody>
          <a:bodyPr lIns="26127" tIns="26127" rIns="26127" bIns="26127" anchor="ctr"/>
          <a:lstStyle/>
          <a:p>
            <a:pPr/>
          </a:p>
        </p:txBody>
      </p:sp>
      <p:sp>
        <p:nvSpPr>
          <p:cNvPr id="343" name="Line"/>
          <p:cNvSpPr/>
          <p:nvPr/>
        </p:nvSpPr>
        <p:spPr>
          <a:xfrm>
            <a:off x="1455262" y="8314011"/>
            <a:ext cx="1072437" cy="1"/>
          </a:xfrm>
          <a:prstGeom prst="line">
            <a:avLst/>
          </a:prstGeom>
          <a:ln w="25400">
            <a:solidFill>
              <a:srgbClr val="000000">
                <a:alpha val="31046"/>
              </a:srgbClr>
            </a:solidFill>
            <a:miter lim="400000"/>
          </a:ln>
        </p:spPr>
        <p:txBody>
          <a:bodyPr lIns="26127" tIns="26127" rIns="26127" bIns="26127" anchor="ctr"/>
          <a:lstStyle/>
          <a:p>
            <a:pPr/>
          </a:p>
        </p:txBody>
      </p:sp>
      <p:sp>
        <p:nvSpPr>
          <p:cNvPr id="344" name="Line"/>
          <p:cNvSpPr/>
          <p:nvPr/>
        </p:nvSpPr>
        <p:spPr>
          <a:xfrm flipV="1">
            <a:off x="1458265" y="7932888"/>
            <a:ext cx="1" cy="611704"/>
          </a:xfrm>
          <a:prstGeom prst="line">
            <a:avLst/>
          </a:prstGeom>
          <a:ln w="12700">
            <a:solidFill>
              <a:srgbClr val="000000"/>
            </a:solidFill>
            <a:miter lim="400000"/>
          </a:ln>
        </p:spPr>
        <p:txBody>
          <a:bodyPr lIns="26127" tIns="26127" rIns="26127" bIns="26127" anchor="ctr"/>
          <a:lstStyle/>
          <a:p>
            <a:pPr/>
          </a:p>
        </p:txBody>
      </p:sp>
      <p:sp>
        <p:nvSpPr>
          <p:cNvPr id="345" name="Line"/>
          <p:cNvSpPr/>
          <p:nvPr/>
        </p:nvSpPr>
        <p:spPr>
          <a:xfrm>
            <a:off x="3649547" y="6251185"/>
            <a:ext cx="1072438" cy="1"/>
          </a:xfrm>
          <a:prstGeom prst="line">
            <a:avLst/>
          </a:prstGeom>
          <a:ln w="25400">
            <a:solidFill>
              <a:srgbClr val="000000">
                <a:alpha val="31046"/>
              </a:srgbClr>
            </a:solidFill>
            <a:miter lim="400000"/>
          </a:ln>
        </p:spPr>
        <p:txBody>
          <a:bodyPr lIns="26127" tIns="26127" rIns="26127" bIns="26127" anchor="ctr"/>
          <a:lstStyle/>
          <a:p>
            <a:pPr/>
          </a:p>
        </p:txBody>
      </p:sp>
      <p:sp>
        <p:nvSpPr>
          <p:cNvPr id="346" name="Line"/>
          <p:cNvSpPr/>
          <p:nvPr/>
        </p:nvSpPr>
        <p:spPr>
          <a:xfrm>
            <a:off x="3650516" y="5945334"/>
            <a:ext cx="1" cy="611703"/>
          </a:xfrm>
          <a:prstGeom prst="line">
            <a:avLst/>
          </a:prstGeom>
          <a:ln w="12700">
            <a:solidFill>
              <a:srgbClr val="000000"/>
            </a:solidFill>
            <a:miter lim="400000"/>
          </a:ln>
        </p:spPr>
        <p:txBody>
          <a:bodyPr lIns="26127" tIns="26127" rIns="26127" bIns="26127" anchor="ctr"/>
          <a:lstStyle/>
          <a:p>
            <a:pPr/>
          </a:p>
        </p:txBody>
      </p:sp>
      <p:sp>
        <p:nvSpPr>
          <p:cNvPr id="347" name="The lines are off vertically"/>
          <p:cNvSpPr txBox="1"/>
          <p:nvPr/>
        </p:nvSpPr>
        <p:spPr>
          <a:xfrm>
            <a:off x="387613" y="7399665"/>
            <a:ext cx="2141305" cy="317178"/>
          </a:xfrm>
          <a:prstGeom prst="rect">
            <a:avLst/>
          </a:prstGeom>
          <a:ln w="3175">
            <a:miter lim="400000"/>
          </a:ln>
          <a:extLst>
            <a:ext uri="{C572A759-6A51-4108-AA02-DFA0A04FC94B}">
              <ma14:wrappingTextBoxFlag xmlns:ma14="http://schemas.microsoft.com/office/mac/drawingml/2011/main" val="1"/>
            </a:ext>
          </a:extLst>
        </p:spPr>
        <p:txBody>
          <a:bodyPr wrap="none" lIns="26127" tIns="26127" rIns="26127" bIns="26127" anchor="ctr">
            <a:spAutoFit/>
          </a:bodyPr>
          <a:lstStyle>
            <a:lvl1pPr>
              <a:defRPr sz="1400"/>
            </a:lvl1pPr>
          </a:lstStyle>
          <a:p>
            <a:pPr/>
            <a:r>
              <a:t>The lines are off vertically</a:t>
            </a:r>
          </a:p>
        </p:txBody>
      </p:sp>
      <p:sp>
        <p:nvSpPr>
          <p:cNvPr id="348" name="The lines do no meet in the middle"/>
          <p:cNvSpPr txBox="1"/>
          <p:nvPr/>
        </p:nvSpPr>
        <p:spPr>
          <a:xfrm>
            <a:off x="3502498" y="7399665"/>
            <a:ext cx="2862462" cy="557386"/>
          </a:xfrm>
          <a:prstGeom prst="rect">
            <a:avLst/>
          </a:prstGeom>
          <a:ln w="3175">
            <a:miter lim="400000"/>
          </a:ln>
          <a:extLst>
            <a:ext uri="{C572A759-6A51-4108-AA02-DFA0A04FC94B}">
              <ma14:wrappingTextBoxFlag xmlns:ma14="http://schemas.microsoft.com/office/mac/drawingml/2011/main" val="1"/>
            </a:ext>
          </a:extLst>
        </p:spPr>
        <p:txBody>
          <a:bodyPr wrap="none" lIns="26127" tIns="26127" rIns="26127" bIns="26127" anchor="ctr">
            <a:spAutoFit/>
          </a:bodyPr>
          <a:lstStyle>
            <a:lvl1pPr>
              <a:defRPr sz="1400"/>
            </a:lvl1pPr>
          </a:lstStyle>
          <a:p>
            <a:pPr/>
            <a:r>
              <a:t>The lines do no meet in the middle</a:t>
            </a:r>
          </a:p>
        </p:txBody>
      </p:sp>
      <p:grpSp>
        <p:nvGrpSpPr>
          <p:cNvPr id="353" name="Group"/>
          <p:cNvGrpSpPr/>
          <p:nvPr/>
        </p:nvGrpSpPr>
        <p:grpSpPr>
          <a:xfrm>
            <a:off x="-1906" y="9589922"/>
            <a:ext cx="13008612" cy="444175"/>
            <a:chOff x="0" y="0"/>
            <a:chExt cx="13008610" cy="444173"/>
          </a:xfrm>
        </p:grpSpPr>
        <p:grpSp>
          <p:nvGrpSpPr>
            <p:cNvPr id="351" name="Group"/>
            <p:cNvGrpSpPr/>
            <p:nvPr/>
          </p:nvGrpSpPr>
          <p:grpSpPr>
            <a:xfrm>
              <a:off x="0" y="-1"/>
              <a:ext cx="7399719" cy="444175"/>
              <a:chOff x="0" y="0"/>
              <a:chExt cx="7399718" cy="444173"/>
            </a:xfrm>
          </p:grpSpPr>
          <p:pic>
            <p:nvPicPr>
              <p:cNvPr id="349" name="s_s.jpeg" descr="s_s.jpeg"/>
              <p:cNvPicPr>
                <a:picLocks noChangeAspect="1"/>
              </p:cNvPicPr>
              <p:nvPr/>
            </p:nvPicPr>
            <p:blipFill>
              <a:blip r:embed="rId2">
                <a:extLst/>
              </a:blip>
              <a:stretch>
                <a:fillRect/>
              </a:stretch>
            </p:blipFill>
            <p:spPr>
              <a:xfrm>
                <a:off x="0" y="0"/>
                <a:ext cx="3642926" cy="444174"/>
              </a:xfrm>
              <a:prstGeom prst="rect">
                <a:avLst/>
              </a:prstGeom>
              <a:ln w="3175" cap="flat">
                <a:noFill/>
                <a:miter lim="400000"/>
              </a:ln>
              <a:effectLst/>
            </p:spPr>
          </p:pic>
          <p:sp>
            <p:nvSpPr>
              <p:cNvPr id="350" name="Rectangle"/>
              <p:cNvSpPr/>
              <p:nvPr/>
            </p:nvSpPr>
            <p:spPr>
              <a:xfrm>
                <a:off x="3642925" y="0"/>
                <a:ext cx="3756794" cy="444174"/>
              </a:xfrm>
              <a:prstGeom prst="rect">
                <a:avLst/>
              </a:prstGeom>
              <a:solidFill>
                <a:srgbClr val="3772B6"/>
              </a:solidFill>
              <a:ln w="3175" cap="flat">
                <a:noFill/>
                <a:miter lim="400000"/>
              </a:ln>
              <a:effectLst/>
            </p:spPr>
            <p:txBody>
              <a:bodyPr wrap="square" lIns="26127" tIns="26127" rIns="26127" bIns="26127" numCol="1" anchor="ctr">
                <a:noAutofit/>
              </a:bodyPr>
              <a:lstStyle/>
              <a:p>
                <a:pPr defTabSz="427331">
                  <a:lnSpc>
                    <a:spcPct val="100000"/>
                  </a:lnSpc>
                  <a:defRPr sz="600">
                    <a:solidFill>
                      <a:srgbClr val="FFFFFF"/>
                    </a:solidFill>
                    <a:latin typeface="Helvetica Neue Medium"/>
                    <a:ea typeface="Helvetica Neue Medium"/>
                    <a:cs typeface="Helvetica Neue Medium"/>
                    <a:sym typeface="Helvetica Neue Medium"/>
                  </a:defRPr>
                </a:pPr>
              </a:p>
            </p:txBody>
          </p:sp>
        </p:grpSp>
        <p:sp>
          <p:nvSpPr>
            <p:cNvPr id="352" name="Rectangle"/>
            <p:cNvSpPr/>
            <p:nvPr/>
          </p:nvSpPr>
          <p:spPr>
            <a:xfrm>
              <a:off x="7355995" y="0"/>
              <a:ext cx="5652616" cy="444174"/>
            </a:xfrm>
            <a:prstGeom prst="rect">
              <a:avLst/>
            </a:prstGeom>
            <a:solidFill>
              <a:srgbClr val="3772B6"/>
            </a:solidFill>
            <a:ln w="3175" cap="flat">
              <a:noFill/>
              <a:miter lim="400000"/>
            </a:ln>
            <a:effectLst/>
          </p:spPr>
          <p:txBody>
            <a:bodyPr wrap="square" lIns="26127" tIns="26127" rIns="26127" bIns="26127" numCol="1" anchor="ctr">
              <a:noAutofit/>
            </a:bodyPr>
            <a:lstStyle/>
            <a:p>
              <a:pPr defTabSz="826793">
                <a:lnSpc>
                  <a:spcPct val="100000"/>
                </a:lnSpc>
                <a:defRPr sz="1800">
                  <a:solidFill>
                    <a:srgbClr val="FFFFFF"/>
                  </a:solidFill>
                  <a:latin typeface="Graphik"/>
                  <a:ea typeface="Graphik"/>
                  <a:cs typeface="Graphik"/>
                  <a:sym typeface="Graphik"/>
                </a:defRPr>
              </a:pPr>
            </a:p>
          </p:txBody>
        </p:sp>
      </p:grpSp>
      <p:sp>
        <p:nvSpPr>
          <p:cNvPr id="354" name="Rectangle"/>
          <p:cNvSpPr/>
          <p:nvPr/>
        </p:nvSpPr>
        <p:spPr>
          <a:xfrm>
            <a:off x="1104960" y="1133836"/>
            <a:ext cx="10130156" cy="2452823"/>
          </a:xfrm>
          <a:prstGeom prst="rect">
            <a:avLst/>
          </a:prstGeom>
          <a:ln w="25400">
            <a:solidFill>
              <a:srgbClr val="000000"/>
            </a:solidFill>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355" name="This test tells whether you are using and coordinating both eyes together and doesn’t give any definitive answers on whether you have 3D vision or not.  If the eyes aren’t both working together, you probably aren’t seeing in 3D or you may have limited 3D"/>
          <p:cNvSpPr txBox="1"/>
          <p:nvPr/>
        </p:nvSpPr>
        <p:spPr>
          <a:xfrm>
            <a:off x="7570862" y="8480647"/>
            <a:ext cx="5079314" cy="897010"/>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p>
            <a:pPr/>
            <a:r>
              <a:t>This test tells whether you are using and coordinating both eyes together and doesn’t give any definitive answers on whether you have 3D vision or not.  If the eyes aren’t both working together, you probably aren’t seeing in 3D or you may have limited 3D vision.</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pSp>
        <p:nvGrpSpPr>
          <p:cNvPr id="361" name="Group"/>
          <p:cNvGrpSpPr/>
          <p:nvPr/>
        </p:nvGrpSpPr>
        <p:grpSpPr>
          <a:xfrm>
            <a:off x="6606326" y="981171"/>
            <a:ext cx="5150993" cy="7040812"/>
            <a:chOff x="-57149" y="-57150"/>
            <a:chExt cx="5150992" cy="7040810"/>
          </a:xfrm>
        </p:grpSpPr>
        <p:pic>
          <p:nvPicPr>
            <p:cNvPr id="357" name="Light Bulb Light Bulb" descr="Light Bulb Light Bulb"/>
            <p:cNvPicPr>
              <a:picLocks noChangeAspect="0"/>
            </p:cNvPicPr>
            <p:nvPr/>
          </p:nvPicPr>
          <p:blipFill>
            <a:blip r:embed="rId2">
              <a:extLst/>
            </a:blip>
            <a:stretch>
              <a:fillRect/>
            </a:stretch>
          </p:blipFill>
          <p:spPr>
            <a:xfrm>
              <a:off x="-57151" y="-57151"/>
              <a:ext cx="4108950" cy="7040812"/>
            </a:xfrm>
            <a:prstGeom prst="rect">
              <a:avLst/>
            </a:prstGeom>
            <a:effectLst/>
          </p:spPr>
        </p:pic>
        <p:pic>
          <p:nvPicPr>
            <p:cNvPr id="359" name="Light Bulb Light Bulb" descr="Light Bulb Light Bulb"/>
            <p:cNvPicPr>
              <a:picLocks noChangeAspect="0"/>
            </p:cNvPicPr>
            <p:nvPr/>
          </p:nvPicPr>
          <p:blipFill>
            <a:blip r:embed="rId3">
              <a:extLst/>
            </a:blip>
            <a:stretch>
              <a:fillRect/>
            </a:stretch>
          </p:blipFill>
          <p:spPr>
            <a:xfrm>
              <a:off x="984894" y="-57151"/>
              <a:ext cx="4108949" cy="7040812"/>
            </a:xfrm>
            <a:prstGeom prst="rect">
              <a:avLst/>
            </a:prstGeom>
            <a:effectLst/>
          </p:spPr>
        </p:pic>
      </p:grpSp>
      <p:sp>
        <p:nvSpPr>
          <p:cNvPr id="362" name="Test #5"/>
          <p:cNvSpPr txBox="1"/>
          <p:nvPr/>
        </p:nvSpPr>
        <p:spPr>
          <a:xfrm>
            <a:off x="1538175" y="498167"/>
            <a:ext cx="1710555" cy="430716"/>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2000"/>
            </a:lvl1pPr>
          </a:lstStyle>
          <a:p>
            <a:pPr/>
            <a:r>
              <a:t>Test #5</a:t>
            </a:r>
          </a:p>
        </p:txBody>
      </p:sp>
      <p:sp>
        <p:nvSpPr>
          <p:cNvPr id="363" name="Put on red/green/blue glasses.…"/>
          <p:cNvSpPr txBox="1"/>
          <p:nvPr/>
        </p:nvSpPr>
        <p:spPr>
          <a:xfrm>
            <a:off x="919086" y="1248028"/>
            <a:ext cx="2948733" cy="1998633"/>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p>
            <a:pPr marL="275771" indent="-275771" algn="l">
              <a:buClr>
                <a:srgbClr val="000000"/>
              </a:buClr>
              <a:buSzPct val="100000"/>
              <a:buAutoNum type="arabicPeriod" startAt="1"/>
              <a:defRPr sz="1400"/>
            </a:pPr>
            <a:r>
              <a:t>Put on red/green/blue glasses.</a:t>
            </a:r>
          </a:p>
          <a:p>
            <a:pPr marL="275771" indent="-275771" algn="l">
              <a:buClr>
                <a:srgbClr val="000000"/>
              </a:buClr>
              <a:buSzPct val="100000"/>
              <a:buAutoNum type="arabicPeriod" startAt="1"/>
              <a:defRPr sz="1400"/>
            </a:pPr>
            <a:r>
              <a:t>Look at the lightbulb</a:t>
            </a:r>
          </a:p>
          <a:p>
            <a:pPr marL="275771" indent="-275771" algn="l">
              <a:buClr>
                <a:srgbClr val="000000"/>
              </a:buClr>
              <a:buSzPct val="100000"/>
              <a:buAutoNum type="arabicPeriod" startAt="1"/>
              <a:defRPr sz="1400"/>
            </a:pPr>
            <a:r>
              <a:t>Try looking up close and then slowly back up.</a:t>
            </a:r>
          </a:p>
          <a:p>
            <a:pPr marL="275771" indent="-275771" algn="l">
              <a:buClr>
                <a:srgbClr val="000000"/>
              </a:buClr>
              <a:buSzPct val="100000"/>
              <a:buAutoNum type="arabicPeriod" startAt="1"/>
              <a:defRPr sz="1400"/>
            </a:pPr>
            <a:r>
              <a:t>If you aren’t sure, try covering and uncovering one eye to see if there is a difference when using both eyes.</a:t>
            </a:r>
          </a:p>
        </p:txBody>
      </p:sp>
      <p:sp>
        <p:nvSpPr>
          <p:cNvPr id="364" name="Your 3D Vision is Probably Stellar if:"/>
          <p:cNvSpPr txBox="1"/>
          <p:nvPr/>
        </p:nvSpPr>
        <p:spPr>
          <a:xfrm>
            <a:off x="649919" y="4330352"/>
            <a:ext cx="3487067" cy="342451"/>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500">
                <a:latin typeface="Canela Text Bold"/>
                <a:ea typeface="Canela Text Bold"/>
                <a:cs typeface="Canela Text Bold"/>
                <a:sym typeface="Canela Text Bold"/>
              </a:defRPr>
            </a:lvl1pPr>
          </a:lstStyle>
          <a:p>
            <a:pPr/>
            <a:r>
              <a:t>Your 3D Vision is Probably Stellar if:</a:t>
            </a:r>
          </a:p>
        </p:txBody>
      </p:sp>
      <p:sp>
        <p:nvSpPr>
          <p:cNvPr id="365" name="The lightbulb instantly appears to be floating about halfway between you and the screen at all distances."/>
          <p:cNvSpPr txBox="1"/>
          <p:nvPr/>
        </p:nvSpPr>
        <p:spPr>
          <a:xfrm>
            <a:off x="702028" y="4781321"/>
            <a:ext cx="3672885" cy="797594"/>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lgn="l">
              <a:defRPr sz="1400"/>
            </a:lvl1pPr>
          </a:lstStyle>
          <a:p>
            <a:pPr/>
            <a:r>
              <a:t>The lightbulb instantly appears to be floating about halfway between you and the screen at all distances.</a:t>
            </a:r>
          </a:p>
        </p:txBody>
      </p:sp>
      <p:sp>
        <p:nvSpPr>
          <p:cNvPr id="366" name="You Probably Lack or have Limited 3D vision if:"/>
          <p:cNvSpPr txBox="1"/>
          <p:nvPr/>
        </p:nvSpPr>
        <p:spPr>
          <a:xfrm>
            <a:off x="539202" y="6124372"/>
            <a:ext cx="3552807" cy="605531"/>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500">
                <a:latin typeface="Canela Text Bold"/>
                <a:ea typeface="Canela Text Bold"/>
                <a:cs typeface="Canela Text Bold"/>
                <a:sym typeface="Canela Text Bold"/>
              </a:defRPr>
            </a:lvl1pPr>
          </a:lstStyle>
          <a:p>
            <a:pPr/>
            <a:r>
              <a:t>You Probably Lack or have Limited 3D vision if:</a:t>
            </a:r>
          </a:p>
        </p:txBody>
      </p:sp>
      <p:sp>
        <p:nvSpPr>
          <p:cNvPr id="367" name="-The lightbulb appears to be on the screen of the computer.…"/>
          <p:cNvSpPr txBox="1"/>
          <p:nvPr/>
        </p:nvSpPr>
        <p:spPr>
          <a:xfrm>
            <a:off x="637436" y="6951016"/>
            <a:ext cx="3802069" cy="1758425"/>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p>
            <a:pPr algn="l">
              <a:defRPr sz="1400"/>
            </a:pPr>
            <a:r>
              <a:t>-The lightbulb appears to be on the screen of the computer. </a:t>
            </a:r>
          </a:p>
          <a:p>
            <a:pPr algn="l">
              <a:defRPr sz="1400"/>
            </a:pPr>
            <a:r>
              <a:t>-You see two lightbulbs with glasses on.</a:t>
            </a:r>
          </a:p>
          <a:p>
            <a:pPr algn="l">
              <a:defRPr sz="1400"/>
            </a:pPr>
            <a:r>
              <a:t>-The lightbulb switches between floating and being level with the screen.</a:t>
            </a:r>
          </a:p>
          <a:p>
            <a:pPr algn="l">
              <a:defRPr sz="1400"/>
            </a:pPr>
            <a:r>
              <a:t>-You can see the depth at some distances, but not others.</a:t>
            </a:r>
          </a:p>
        </p:txBody>
      </p:sp>
      <p:grpSp>
        <p:nvGrpSpPr>
          <p:cNvPr id="372" name="Group"/>
          <p:cNvGrpSpPr/>
          <p:nvPr/>
        </p:nvGrpSpPr>
        <p:grpSpPr>
          <a:xfrm>
            <a:off x="-12066" y="9607615"/>
            <a:ext cx="13028931" cy="444868"/>
            <a:chOff x="0" y="0"/>
            <a:chExt cx="13028930" cy="444867"/>
          </a:xfrm>
        </p:grpSpPr>
        <p:grpSp>
          <p:nvGrpSpPr>
            <p:cNvPr id="370" name="Group"/>
            <p:cNvGrpSpPr/>
            <p:nvPr/>
          </p:nvGrpSpPr>
          <p:grpSpPr>
            <a:xfrm>
              <a:off x="-1" y="-1"/>
              <a:ext cx="7411278" cy="444869"/>
              <a:chOff x="0" y="0"/>
              <a:chExt cx="7411276" cy="444867"/>
            </a:xfrm>
          </p:grpSpPr>
          <p:pic>
            <p:nvPicPr>
              <p:cNvPr id="368" name="s_s.jpeg" descr="s_s.jpeg"/>
              <p:cNvPicPr>
                <a:picLocks noChangeAspect="1"/>
              </p:cNvPicPr>
              <p:nvPr/>
            </p:nvPicPr>
            <p:blipFill>
              <a:blip r:embed="rId4">
                <a:extLst/>
              </a:blip>
              <a:stretch>
                <a:fillRect/>
              </a:stretch>
            </p:blipFill>
            <p:spPr>
              <a:xfrm>
                <a:off x="0" y="0"/>
                <a:ext cx="3648617" cy="444868"/>
              </a:xfrm>
              <a:prstGeom prst="rect">
                <a:avLst/>
              </a:prstGeom>
              <a:ln w="3175" cap="flat">
                <a:noFill/>
                <a:miter lim="400000"/>
              </a:ln>
              <a:effectLst/>
            </p:spPr>
          </p:pic>
          <p:sp>
            <p:nvSpPr>
              <p:cNvPr id="369" name="Rectangle"/>
              <p:cNvSpPr/>
              <p:nvPr/>
            </p:nvSpPr>
            <p:spPr>
              <a:xfrm>
                <a:off x="3648616" y="0"/>
                <a:ext cx="3762661" cy="444868"/>
              </a:xfrm>
              <a:prstGeom prst="rect">
                <a:avLst/>
              </a:prstGeom>
              <a:solidFill>
                <a:srgbClr val="3772B6"/>
              </a:solidFill>
              <a:ln w="3175" cap="flat">
                <a:noFill/>
                <a:miter lim="400000"/>
              </a:ln>
              <a:effectLst/>
            </p:spPr>
            <p:txBody>
              <a:bodyPr wrap="square" lIns="26127" tIns="26127" rIns="26127" bIns="26127" numCol="1" anchor="ctr">
                <a:noAutofit/>
              </a:bodyPr>
              <a:lstStyle/>
              <a:p>
                <a:pPr defTabSz="427331">
                  <a:lnSpc>
                    <a:spcPct val="100000"/>
                  </a:lnSpc>
                  <a:defRPr sz="600">
                    <a:solidFill>
                      <a:srgbClr val="FFFFFF"/>
                    </a:solidFill>
                    <a:latin typeface="Helvetica Neue Medium"/>
                    <a:ea typeface="Helvetica Neue Medium"/>
                    <a:cs typeface="Helvetica Neue Medium"/>
                    <a:sym typeface="Helvetica Neue Medium"/>
                  </a:defRPr>
                </a:pPr>
              </a:p>
            </p:txBody>
          </p:sp>
        </p:grpSp>
        <p:sp>
          <p:nvSpPr>
            <p:cNvPr id="371" name="Rectangle"/>
            <p:cNvSpPr/>
            <p:nvPr/>
          </p:nvSpPr>
          <p:spPr>
            <a:xfrm>
              <a:off x="7367485" y="0"/>
              <a:ext cx="5661446" cy="444868"/>
            </a:xfrm>
            <a:prstGeom prst="rect">
              <a:avLst/>
            </a:prstGeom>
            <a:solidFill>
              <a:srgbClr val="3772B6"/>
            </a:solidFill>
            <a:ln w="3175" cap="flat">
              <a:noFill/>
              <a:miter lim="400000"/>
            </a:ln>
            <a:effectLst/>
          </p:spPr>
          <p:txBody>
            <a:bodyPr wrap="square" lIns="26127" tIns="26127" rIns="26127" bIns="26127" numCol="1" anchor="ctr">
              <a:noAutofit/>
            </a:bodyPr>
            <a:lstStyle/>
            <a:p>
              <a:pPr defTabSz="826793">
                <a:lnSpc>
                  <a:spcPct val="100000"/>
                </a:lnSpc>
                <a:defRPr sz="1800">
                  <a:solidFill>
                    <a:srgbClr val="FFFFFF"/>
                  </a:solidFill>
                  <a:latin typeface="Graphik"/>
                  <a:ea typeface="Graphik"/>
                  <a:cs typeface="Graphik"/>
                  <a:sym typeface="Graphik"/>
                </a:defRPr>
              </a:pPr>
            </a:p>
          </p:txBody>
        </p:sp>
      </p:grpSp>
      <p:sp>
        <p:nvSpPr>
          <p:cNvPr id="373" name="Rectangle"/>
          <p:cNvSpPr/>
          <p:nvPr/>
        </p:nvSpPr>
        <p:spPr>
          <a:xfrm>
            <a:off x="437703" y="376831"/>
            <a:ext cx="3911499" cy="3335307"/>
          </a:xfrm>
          <a:prstGeom prst="rect">
            <a:avLst/>
          </a:prstGeom>
          <a:ln w="25400">
            <a:solidFill>
              <a:srgbClr val="000000"/>
            </a:solidFill>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375" name="Light Bulb Light Bulb" descr="Light Bulb Light Bulb"/>
          <p:cNvPicPr>
            <a:picLocks noChangeAspect="0"/>
          </p:cNvPicPr>
          <p:nvPr/>
        </p:nvPicPr>
        <p:blipFill>
          <a:blip r:embed="rId2">
            <a:extLst/>
          </a:blip>
          <a:stretch>
            <a:fillRect/>
          </a:stretch>
        </p:blipFill>
        <p:spPr>
          <a:xfrm>
            <a:off x="6306527" y="1072612"/>
            <a:ext cx="4382892" cy="7515814"/>
          </a:xfrm>
          <a:prstGeom prst="rect">
            <a:avLst/>
          </a:prstGeom>
        </p:spPr>
      </p:pic>
      <p:pic>
        <p:nvPicPr>
          <p:cNvPr id="377" name="Light Bulb Light Bulb" descr="Light Bulb Light Bulb"/>
          <p:cNvPicPr>
            <a:picLocks noChangeAspect="0"/>
          </p:cNvPicPr>
          <p:nvPr/>
        </p:nvPicPr>
        <p:blipFill>
          <a:blip r:embed="rId3">
            <a:extLst/>
          </a:blip>
          <a:stretch>
            <a:fillRect/>
          </a:stretch>
        </p:blipFill>
        <p:spPr>
          <a:xfrm>
            <a:off x="7138960" y="1072612"/>
            <a:ext cx="4382892" cy="7515814"/>
          </a:xfrm>
          <a:prstGeom prst="rect">
            <a:avLst/>
          </a:prstGeom>
        </p:spPr>
      </p:pic>
      <p:sp>
        <p:nvSpPr>
          <p:cNvPr id="379" name="The lightbulb instantly appears to be floating behind or inside the screen at all distances."/>
          <p:cNvSpPr txBox="1"/>
          <p:nvPr/>
        </p:nvSpPr>
        <p:spPr>
          <a:xfrm>
            <a:off x="1046103" y="4741412"/>
            <a:ext cx="2805416" cy="797594"/>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lgn="l">
              <a:defRPr sz="1400"/>
            </a:lvl1pPr>
          </a:lstStyle>
          <a:p>
            <a:pPr/>
            <a:r>
              <a:t>The lightbulb instantly appears to be floating behind or inside the screen at all distances.</a:t>
            </a:r>
          </a:p>
        </p:txBody>
      </p:sp>
      <p:sp>
        <p:nvSpPr>
          <p:cNvPr id="380" name="-The lightbulb appears to be on the screen of the computer, not floating.…"/>
          <p:cNvSpPr txBox="1"/>
          <p:nvPr/>
        </p:nvSpPr>
        <p:spPr>
          <a:xfrm>
            <a:off x="628209" y="7033757"/>
            <a:ext cx="3936899" cy="1758425"/>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p>
            <a:pPr algn="l">
              <a:defRPr sz="1400"/>
            </a:pPr>
            <a:r>
              <a:t>-The lightbulb appears to be on the screen of the computer, not floating.</a:t>
            </a:r>
          </a:p>
          <a:p>
            <a:pPr algn="l">
              <a:defRPr sz="1400"/>
            </a:pPr>
            <a:r>
              <a:t>-You see two lightbulbs with glasses on.</a:t>
            </a:r>
          </a:p>
          <a:p>
            <a:pPr algn="l">
              <a:defRPr sz="1400"/>
            </a:pPr>
            <a:r>
              <a:t>-The lightbulb switches between floating behind and being level with the screen.</a:t>
            </a:r>
          </a:p>
          <a:p>
            <a:pPr algn="l">
              <a:defRPr sz="1400"/>
            </a:pPr>
            <a:r>
              <a:t>-You can see the depth at some distances, but not others.</a:t>
            </a:r>
          </a:p>
        </p:txBody>
      </p:sp>
      <p:grpSp>
        <p:nvGrpSpPr>
          <p:cNvPr id="385" name="Group"/>
          <p:cNvGrpSpPr/>
          <p:nvPr/>
        </p:nvGrpSpPr>
        <p:grpSpPr>
          <a:xfrm>
            <a:off x="-29371" y="9643445"/>
            <a:ext cx="13063542" cy="446050"/>
            <a:chOff x="0" y="0"/>
            <a:chExt cx="13063540" cy="446049"/>
          </a:xfrm>
        </p:grpSpPr>
        <p:grpSp>
          <p:nvGrpSpPr>
            <p:cNvPr id="383" name="Group"/>
            <p:cNvGrpSpPr/>
            <p:nvPr/>
          </p:nvGrpSpPr>
          <p:grpSpPr>
            <a:xfrm>
              <a:off x="0" y="-1"/>
              <a:ext cx="7430965" cy="446051"/>
              <a:chOff x="0" y="0"/>
              <a:chExt cx="7430964" cy="446049"/>
            </a:xfrm>
          </p:grpSpPr>
          <p:pic>
            <p:nvPicPr>
              <p:cNvPr id="381" name="s_s.jpeg" descr="s_s.jpeg"/>
              <p:cNvPicPr>
                <a:picLocks noChangeAspect="1"/>
              </p:cNvPicPr>
              <p:nvPr/>
            </p:nvPicPr>
            <p:blipFill>
              <a:blip r:embed="rId4">
                <a:extLst/>
              </a:blip>
              <a:stretch>
                <a:fillRect/>
              </a:stretch>
            </p:blipFill>
            <p:spPr>
              <a:xfrm>
                <a:off x="0" y="0"/>
                <a:ext cx="3658309" cy="446050"/>
              </a:xfrm>
              <a:prstGeom prst="rect">
                <a:avLst/>
              </a:prstGeom>
              <a:ln w="3175" cap="flat">
                <a:noFill/>
                <a:miter lim="400000"/>
              </a:ln>
              <a:effectLst/>
            </p:spPr>
          </p:pic>
          <p:sp>
            <p:nvSpPr>
              <p:cNvPr id="382" name="Rectangle"/>
              <p:cNvSpPr/>
              <p:nvPr/>
            </p:nvSpPr>
            <p:spPr>
              <a:xfrm>
                <a:off x="3658308" y="0"/>
                <a:ext cx="3772657" cy="446050"/>
              </a:xfrm>
              <a:prstGeom prst="rect">
                <a:avLst/>
              </a:prstGeom>
              <a:solidFill>
                <a:srgbClr val="3772B6"/>
              </a:solidFill>
              <a:ln w="3175" cap="flat">
                <a:noFill/>
                <a:miter lim="400000"/>
              </a:ln>
              <a:effectLst/>
            </p:spPr>
            <p:txBody>
              <a:bodyPr wrap="square" lIns="26127" tIns="26127" rIns="26127" bIns="26127" numCol="1" anchor="ctr">
                <a:noAutofit/>
              </a:bodyPr>
              <a:lstStyle/>
              <a:p>
                <a:pPr defTabSz="427331">
                  <a:lnSpc>
                    <a:spcPct val="100000"/>
                  </a:lnSpc>
                  <a:defRPr sz="600">
                    <a:solidFill>
                      <a:srgbClr val="FFFFFF"/>
                    </a:solidFill>
                    <a:latin typeface="Helvetica Neue Medium"/>
                    <a:ea typeface="Helvetica Neue Medium"/>
                    <a:cs typeface="Helvetica Neue Medium"/>
                    <a:sym typeface="Helvetica Neue Medium"/>
                  </a:defRPr>
                </a:pPr>
              </a:p>
            </p:txBody>
          </p:sp>
        </p:grpSp>
        <p:sp>
          <p:nvSpPr>
            <p:cNvPr id="384" name="Rectangle"/>
            <p:cNvSpPr/>
            <p:nvPr/>
          </p:nvSpPr>
          <p:spPr>
            <a:xfrm>
              <a:off x="7387057" y="0"/>
              <a:ext cx="5676484" cy="446050"/>
            </a:xfrm>
            <a:prstGeom prst="rect">
              <a:avLst/>
            </a:prstGeom>
            <a:solidFill>
              <a:srgbClr val="3772B6"/>
            </a:solidFill>
            <a:ln w="3175" cap="flat">
              <a:noFill/>
              <a:miter lim="400000"/>
            </a:ln>
            <a:effectLst/>
          </p:spPr>
          <p:txBody>
            <a:bodyPr wrap="square" lIns="26127" tIns="26127" rIns="26127" bIns="26127" numCol="1" anchor="ctr">
              <a:noAutofit/>
            </a:bodyPr>
            <a:lstStyle/>
            <a:p>
              <a:pPr defTabSz="826793">
                <a:lnSpc>
                  <a:spcPct val="100000"/>
                </a:lnSpc>
                <a:defRPr sz="1800">
                  <a:solidFill>
                    <a:srgbClr val="FFFFFF"/>
                  </a:solidFill>
                  <a:latin typeface="Graphik"/>
                  <a:ea typeface="Graphik"/>
                  <a:cs typeface="Graphik"/>
                  <a:sym typeface="Graphik"/>
                </a:defRPr>
              </a:pPr>
            </a:p>
          </p:txBody>
        </p:sp>
      </p:grpSp>
      <p:sp>
        <p:nvSpPr>
          <p:cNvPr id="386" name="Test #6"/>
          <p:cNvSpPr txBox="1"/>
          <p:nvPr/>
        </p:nvSpPr>
        <p:spPr>
          <a:xfrm>
            <a:off x="1538175" y="498167"/>
            <a:ext cx="1710555" cy="430716"/>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2000"/>
            </a:lvl1pPr>
          </a:lstStyle>
          <a:p>
            <a:pPr/>
            <a:r>
              <a:t>Test #6</a:t>
            </a:r>
          </a:p>
        </p:txBody>
      </p:sp>
      <p:sp>
        <p:nvSpPr>
          <p:cNvPr id="387" name="Put on red/green/blue glasses.…"/>
          <p:cNvSpPr txBox="1"/>
          <p:nvPr/>
        </p:nvSpPr>
        <p:spPr>
          <a:xfrm>
            <a:off x="919086" y="1248028"/>
            <a:ext cx="2948733" cy="1998633"/>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p>
            <a:pPr marL="275771" indent="-275771" algn="l">
              <a:buClr>
                <a:srgbClr val="000000"/>
              </a:buClr>
              <a:buSzPct val="100000"/>
              <a:buAutoNum type="arabicPeriod" startAt="1"/>
              <a:defRPr sz="1400"/>
            </a:pPr>
            <a:r>
              <a:t>Put on red/green/blue glasses.</a:t>
            </a:r>
          </a:p>
          <a:p>
            <a:pPr marL="275771" indent="-275771" algn="l">
              <a:buClr>
                <a:srgbClr val="000000"/>
              </a:buClr>
              <a:buSzPct val="100000"/>
              <a:buAutoNum type="arabicPeriod" startAt="1"/>
              <a:defRPr sz="1400"/>
            </a:pPr>
            <a:r>
              <a:t>Look at the lightbulb</a:t>
            </a:r>
          </a:p>
          <a:p>
            <a:pPr marL="275771" indent="-275771" algn="l">
              <a:buClr>
                <a:srgbClr val="000000"/>
              </a:buClr>
              <a:buSzPct val="100000"/>
              <a:buAutoNum type="arabicPeriod" startAt="1"/>
              <a:defRPr sz="1400"/>
            </a:pPr>
            <a:r>
              <a:t>Try looking up close and then slowly back up.</a:t>
            </a:r>
          </a:p>
          <a:p>
            <a:pPr marL="275771" indent="-275771" algn="l">
              <a:buClr>
                <a:srgbClr val="000000"/>
              </a:buClr>
              <a:buSzPct val="100000"/>
              <a:buAutoNum type="arabicPeriod" startAt="1"/>
              <a:defRPr sz="1400"/>
            </a:pPr>
            <a:r>
              <a:t>If you aren’t sure, try covering and uncovering one eye to see if there is a difference when using both eyes.</a:t>
            </a:r>
          </a:p>
        </p:txBody>
      </p:sp>
      <p:sp>
        <p:nvSpPr>
          <p:cNvPr id="388" name="Rectangle"/>
          <p:cNvSpPr/>
          <p:nvPr/>
        </p:nvSpPr>
        <p:spPr>
          <a:xfrm>
            <a:off x="437703" y="376831"/>
            <a:ext cx="3911499" cy="3335308"/>
          </a:xfrm>
          <a:prstGeom prst="rect">
            <a:avLst/>
          </a:prstGeom>
          <a:ln w="25400">
            <a:solidFill>
              <a:srgbClr val="000000"/>
            </a:solidFill>
            <a:miter lim="400000"/>
          </a:ln>
        </p:spPr>
        <p:txBody>
          <a:bodyPr lIns="26127" tIns="26127" rIns="26127" bIns="26127" anchor="ctr"/>
          <a:lstStyle/>
          <a:p>
            <a:pPr defTabSz="826793">
              <a:lnSpc>
                <a:spcPct val="100000"/>
              </a:lnSpc>
              <a:defRPr sz="1800">
                <a:solidFill>
                  <a:srgbClr val="FFFFFF"/>
                </a:solidFill>
                <a:latin typeface="Graphik"/>
                <a:ea typeface="Graphik"/>
                <a:cs typeface="Graphik"/>
                <a:sym typeface="Graphik"/>
              </a:defRPr>
            </a:pPr>
          </a:p>
        </p:txBody>
      </p:sp>
      <p:sp>
        <p:nvSpPr>
          <p:cNvPr id="389" name="Your 3D Vision is Probably Stellar if:"/>
          <p:cNvSpPr txBox="1"/>
          <p:nvPr/>
        </p:nvSpPr>
        <p:spPr>
          <a:xfrm>
            <a:off x="705278" y="4218592"/>
            <a:ext cx="3487066" cy="342451"/>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500">
                <a:latin typeface="Canela Text Bold"/>
                <a:ea typeface="Canela Text Bold"/>
                <a:cs typeface="Canela Text Bold"/>
                <a:sym typeface="Canela Text Bold"/>
              </a:defRPr>
            </a:lvl1pPr>
          </a:lstStyle>
          <a:p>
            <a:pPr/>
            <a:r>
              <a:t>Your 3D Vision is Probably Stellar if:</a:t>
            </a:r>
          </a:p>
        </p:txBody>
      </p:sp>
      <p:sp>
        <p:nvSpPr>
          <p:cNvPr id="390" name="You Probably Lack or have Limited 3D vision if:"/>
          <p:cNvSpPr txBox="1"/>
          <p:nvPr/>
        </p:nvSpPr>
        <p:spPr>
          <a:xfrm>
            <a:off x="617049" y="6142287"/>
            <a:ext cx="3552807" cy="605532"/>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1500">
                <a:latin typeface="Canela Text Bold"/>
                <a:ea typeface="Canela Text Bold"/>
                <a:cs typeface="Canela Text Bold"/>
                <a:sym typeface="Canela Text Bold"/>
              </a:defRPr>
            </a:lvl1pPr>
          </a:lstStyle>
          <a:p>
            <a:pPr/>
            <a:r>
              <a:t>You Probably Lack or have Limited 3D vision if:</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2" name="Now What?"/>
          <p:cNvSpPr txBox="1"/>
          <p:nvPr/>
        </p:nvSpPr>
        <p:spPr>
          <a:xfrm>
            <a:off x="4075828" y="980971"/>
            <a:ext cx="5108930" cy="746057"/>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lvl1pPr>
              <a:defRPr sz="3700"/>
            </a:lvl1pPr>
          </a:lstStyle>
          <a:p>
            <a:pPr/>
            <a:r>
              <a:t>Now What?</a:t>
            </a:r>
          </a:p>
        </p:txBody>
      </p:sp>
      <p:sp>
        <p:nvSpPr>
          <p:cNvPr id="393" name="If these tests were a struggle, impossible, or gave you a headache, there is a good chance that you may have issues with your binocular vision (two eyed vision).…"/>
          <p:cNvSpPr txBox="1"/>
          <p:nvPr/>
        </p:nvSpPr>
        <p:spPr>
          <a:xfrm>
            <a:off x="3252973" y="2346010"/>
            <a:ext cx="6754640" cy="5340980"/>
          </a:xfrm>
          <a:prstGeom prst="rect">
            <a:avLst/>
          </a:prstGeom>
          <a:ln w="3175">
            <a:miter lim="400000"/>
          </a:ln>
          <a:extLst>
            <a:ext uri="{C572A759-6A51-4108-AA02-DFA0A04FC94B}">
              <ma14:wrappingTextBoxFlag xmlns:ma14="http://schemas.microsoft.com/office/mac/drawingml/2011/main" val="1"/>
            </a:ext>
          </a:extLst>
        </p:spPr>
        <p:txBody>
          <a:bodyPr lIns="26127" tIns="26127" rIns="26127" bIns="26127" anchor="ctr">
            <a:spAutoFit/>
          </a:bodyPr>
          <a:lstStyle/>
          <a:p>
            <a:pPr algn="l">
              <a:defRPr sz="1500"/>
            </a:pPr>
            <a:r>
              <a:t>If these tests were a struggle, impossible, or gave you a headache, there is a good chance that you may have issues with your binocular vision (two eyed vision).  </a:t>
            </a:r>
          </a:p>
          <a:p>
            <a:pPr algn="l">
              <a:defRPr sz="1500"/>
            </a:pPr>
          </a:p>
          <a:p>
            <a:pPr algn="l">
              <a:defRPr sz="1500"/>
            </a:pPr>
            <a:r>
              <a:t>Some people are totally fine living without 3D vision and aren’t worried about it because it isn’t affecting their daily life.</a:t>
            </a:r>
          </a:p>
          <a:p>
            <a:pPr algn="l">
              <a:defRPr sz="1500"/>
            </a:pPr>
          </a:p>
          <a:p>
            <a:pPr algn="l">
              <a:defRPr sz="1500"/>
            </a:pPr>
            <a:r>
              <a:t>Others struggle with reading, driving, sports or other activities and want to improve their vision.</a:t>
            </a:r>
          </a:p>
          <a:p>
            <a:pPr algn="l">
              <a:defRPr sz="1500"/>
            </a:pPr>
          </a:p>
          <a:p>
            <a:pPr algn="l">
              <a:defRPr sz="1500"/>
            </a:pPr>
            <a:r>
              <a:t>If you want to discus your individual case with me, I’m happy to consult and you can sign up for a zoom session by clicking the link below.  I love helping people find their perfect solution to their vision problems!</a:t>
            </a:r>
          </a:p>
          <a:p>
            <a:pPr algn="l">
              <a:defRPr sz="1500"/>
            </a:pPr>
          </a:p>
          <a:p>
            <a:pPr algn="l">
              <a:defRPr sz="1500"/>
            </a:pPr>
            <a:r>
              <a:t>I have learned so much about strabismus and its treatment options in the last three years and would love to point you in the right direction. </a:t>
            </a:r>
          </a:p>
          <a:p>
            <a:pPr algn="l">
              <a:defRPr sz="1500"/>
            </a:pPr>
          </a:p>
          <a:p>
            <a:pPr algn="l">
              <a:defRPr sz="1500"/>
            </a:pPr>
            <a:r>
              <a:t> I do not diagnose or treat vision problems.</a:t>
            </a:r>
          </a:p>
          <a:p>
            <a:pPr algn="l">
              <a:defRPr sz="1500"/>
            </a:pPr>
          </a:p>
        </p:txBody>
      </p:sp>
      <p:grpSp>
        <p:nvGrpSpPr>
          <p:cNvPr id="398" name="Group"/>
          <p:cNvGrpSpPr/>
          <p:nvPr/>
        </p:nvGrpSpPr>
        <p:grpSpPr>
          <a:xfrm>
            <a:off x="-8612" y="9593244"/>
            <a:ext cx="13046002" cy="445451"/>
            <a:chOff x="0" y="0"/>
            <a:chExt cx="13046000" cy="445450"/>
          </a:xfrm>
        </p:grpSpPr>
        <p:grpSp>
          <p:nvGrpSpPr>
            <p:cNvPr id="396" name="Group"/>
            <p:cNvGrpSpPr/>
            <p:nvPr/>
          </p:nvGrpSpPr>
          <p:grpSpPr>
            <a:xfrm>
              <a:off x="-1" y="-1"/>
              <a:ext cx="7420989" cy="445452"/>
              <a:chOff x="0" y="0"/>
              <a:chExt cx="7420987" cy="445450"/>
            </a:xfrm>
          </p:grpSpPr>
          <p:pic>
            <p:nvPicPr>
              <p:cNvPr id="394" name="s_s.jpeg" descr="s_s.jpeg"/>
              <p:cNvPicPr>
                <a:picLocks noChangeAspect="1"/>
              </p:cNvPicPr>
              <p:nvPr/>
            </p:nvPicPr>
            <p:blipFill>
              <a:blip r:embed="rId2">
                <a:extLst/>
              </a:blip>
              <a:stretch>
                <a:fillRect/>
              </a:stretch>
            </p:blipFill>
            <p:spPr>
              <a:xfrm>
                <a:off x="0" y="0"/>
                <a:ext cx="3653397" cy="445451"/>
              </a:xfrm>
              <a:prstGeom prst="rect">
                <a:avLst/>
              </a:prstGeom>
              <a:ln w="3175" cap="flat">
                <a:noFill/>
                <a:miter lim="400000"/>
              </a:ln>
              <a:effectLst/>
            </p:spPr>
          </p:pic>
          <p:sp>
            <p:nvSpPr>
              <p:cNvPr id="395" name="Rectangle"/>
              <p:cNvSpPr/>
              <p:nvPr/>
            </p:nvSpPr>
            <p:spPr>
              <a:xfrm>
                <a:off x="3653396" y="0"/>
                <a:ext cx="3767592" cy="445451"/>
              </a:xfrm>
              <a:prstGeom prst="rect">
                <a:avLst/>
              </a:prstGeom>
              <a:solidFill>
                <a:srgbClr val="3772B6"/>
              </a:solidFill>
              <a:ln w="3175" cap="flat">
                <a:noFill/>
                <a:miter lim="400000"/>
              </a:ln>
              <a:effectLst/>
            </p:spPr>
            <p:txBody>
              <a:bodyPr wrap="square" lIns="26127" tIns="26127" rIns="26127" bIns="26127" numCol="1" anchor="ctr">
                <a:noAutofit/>
              </a:bodyPr>
              <a:lstStyle/>
              <a:p>
                <a:pPr defTabSz="427331">
                  <a:lnSpc>
                    <a:spcPct val="100000"/>
                  </a:lnSpc>
                  <a:defRPr sz="600">
                    <a:solidFill>
                      <a:srgbClr val="FFFFFF"/>
                    </a:solidFill>
                    <a:latin typeface="Helvetica Neue Medium"/>
                    <a:ea typeface="Helvetica Neue Medium"/>
                    <a:cs typeface="Helvetica Neue Medium"/>
                    <a:sym typeface="Helvetica Neue Medium"/>
                  </a:defRPr>
                </a:pPr>
              </a:p>
            </p:txBody>
          </p:sp>
        </p:grpSp>
        <p:sp>
          <p:nvSpPr>
            <p:cNvPr id="397" name="Rectangle"/>
            <p:cNvSpPr/>
            <p:nvPr/>
          </p:nvSpPr>
          <p:spPr>
            <a:xfrm>
              <a:off x="7377138" y="0"/>
              <a:ext cx="5668863" cy="445451"/>
            </a:xfrm>
            <a:prstGeom prst="rect">
              <a:avLst/>
            </a:prstGeom>
            <a:solidFill>
              <a:srgbClr val="3772B6"/>
            </a:solidFill>
            <a:ln w="3175" cap="flat">
              <a:noFill/>
              <a:miter lim="400000"/>
            </a:ln>
            <a:effectLst/>
          </p:spPr>
          <p:txBody>
            <a:bodyPr wrap="square" lIns="26127" tIns="26127" rIns="26127" bIns="26127" numCol="1" anchor="ctr">
              <a:noAutofit/>
            </a:bodyPr>
            <a:lstStyle/>
            <a:p>
              <a:pPr defTabSz="826793">
                <a:lnSpc>
                  <a:spcPct val="100000"/>
                </a:lnSpc>
                <a:defRPr sz="1800">
                  <a:solidFill>
                    <a:srgbClr val="FFFFFF"/>
                  </a:solidFill>
                  <a:latin typeface="Graphik"/>
                  <a:ea typeface="Graphik"/>
                  <a:cs typeface="Graphik"/>
                  <a:sym typeface="Graphik"/>
                </a:defRPr>
              </a:pPr>
            </a:p>
          </p:txBody>
        </p:sp>
      </p:grpSp>
      <p:sp>
        <p:nvSpPr>
          <p:cNvPr id="399" name="Click here to sign up for a Zoom Session"/>
          <p:cNvSpPr/>
          <p:nvPr/>
        </p:nvSpPr>
        <p:spPr>
          <a:xfrm>
            <a:off x="4057657" y="8470627"/>
            <a:ext cx="4889486" cy="429369"/>
          </a:xfrm>
          <a:prstGeom prst="roundRect">
            <a:avLst>
              <a:gd name="adj" fmla="val 22373"/>
            </a:avLst>
          </a:prstGeom>
          <a:solidFill>
            <a:srgbClr val="3772B6"/>
          </a:solidFill>
          <a:ln w="3175">
            <a:miter lim="400000"/>
          </a:ln>
          <a:extLst>
            <a:ext uri="{C572A759-6A51-4108-AA02-DFA0A04FC94B}">
              <ma14:wrappingTextBoxFlag xmlns:ma14="http://schemas.microsoft.com/office/mac/drawingml/2011/main" val="1"/>
            </a:ext>
          </a:extLst>
        </p:spPr>
        <p:txBody>
          <a:bodyPr lIns="26127" tIns="26127" rIns="26127" bIns="26127" anchor="ctr"/>
          <a:lstStyle>
            <a:lvl1pPr defTabSz="826793">
              <a:lnSpc>
                <a:spcPct val="100000"/>
              </a:lnSpc>
              <a:defRPr sz="1800" u="sng">
                <a:solidFill>
                  <a:srgbClr val="FFFFFF"/>
                </a:solidFill>
                <a:latin typeface="Graphik"/>
                <a:ea typeface="Graphik"/>
                <a:cs typeface="Graphik"/>
                <a:sym typeface="Graphik"/>
                <a:hlinkClick r:id="rId3" invalidUrl="" action="" tgtFrame="" tooltip="" history="1" highlightClick="0" endSnd="0"/>
              </a:defRPr>
            </a:lvl1pPr>
          </a:lstStyle>
          <a:p>
            <a:pPr>
              <a:defRPr u="none"/>
            </a:pPr>
            <a:r>
              <a:rPr u="sng">
                <a:hlinkClick r:id="rId3" invalidUrl="" action="" tgtFrame="" tooltip="" history="1" highlightClick="0" endSnd="0"/>
              </a:rPr>
              <a:t>Click here to sign up for a Zoom Session</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23_ClassicWhite">
  <a:themeElements>
    <a:clrScheme name="23_ClassicWhite">
      <a:dk1>
        <a:srgbClr val="000000"/>
      </a:dk1>
      <a:lt1>
        <a:srgbClr val="FFFFFF"/>
      </a:lt1>
      <a:dk2>
        <a:srgbClr val="5E5E5E"/>
      </a:dk2>
      <a:lt2>
        <a:srgbClr val="D5D5D5"/>
      </a:lt2>
      <a:accent1>
        <a:srgbClr val="3E74D1"/>
      </a:accent1>
      <a:accent2>
        <a:srgbClr val="33C5B9"/>
      </a:accent2>
      <a:accent3>
        <a:srgbClr val="45B53C"/>
      </a:accent3>
      <a:accent4>
        <a:srgbClr val="FFBD16"/>
      </a:accent4>
      <a:accent5>
        <a:srgbClr val="E22146"/>
      </a:accent5>
      <a:accent6>
        <a:srgbClr val="836BB7"/>
      </a:accent6>
      <a:hlink>
        <a:srgbClr val="0000FF"/>
      </a:hlink>
      <a:folHlink>
        <a:srgbClr val="FF00FF"/>
      </a:folHlink>
    </a:clrScheme>
    <a:fontScheme name="23_ClassicWhite">
      <a:majorFont>
        <a:latin typeface="Canela Bold"/>
        <a:ea typeface="Canela Bold"/>
        <a:cs typeface="Canela Bold"/>
      </a:majorFont>
      <a:minorFont>
        <a:latin typeface="Canela Bold"/>
        <a:ea typeface="Canela Bold"/>
        <a:cs typeface="Canela Bold"/>
      </a:minorFont>
    </a:fontScheme>
    <a:fmtScheme name="23_Clas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3175" cap="flat">
          <a:noFill/>
          <a:miter lim="400000"/>
        </a:ln>
        <a:effectLst/>
        <a:sp3d/>
      </a:spPr>
      <a:bodyPr rot="0" spcFirstLastPara="1" vertOverflow="overflow" horzOverflow="overflow" vert="horz" wrap="square" lIns="26127" tIns="26127" rIns="26127" bIns="26127" numCol="1" spcCol="38100" rtlCol="0" anchor="ctr" upright="0">
        <a:spAutoFit/>
      </a:bodyPr>
      <a:lstStyle>
        <a:defPPr marL="0" marR="0" indent="0" algn="ctr" defTabSz="826793"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FFFFFF"/>
            </a:solidFill>
            <a:effectLst/>
            <a:uFillTx/>
            <a:latin typeface="Graphik"/>
            <a:ea typeface="Graphik"/>
            <a:cs typeface="Graphik"/>
            <a:sym typeface="Graphik"/>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3175"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127" tIns="26127" rIns="26127" bIns="26127" numCol="1" spcCol="38100" rtlCol="0" anchor="ctr" upright="0">
        <a:spAutoFit/>
      </a:bodyPr>
      <a:lstStyle>
        <a:defPPr marL="0" marR="0" indent="0" algn="ctr" defTabSz="1783644" rtl="0" fontAlgn="auto" latinLnBrk="0" hangingPunct="0">
          <a:lnSpc>
            <a:spcPct val="90000"/>
          </a:lnSpc>
          <a:spcBef>
            <a:spcPts val="0"/>
          </a:spcBef>
          <a:spcAft>
            <a:spcPts val="0"/>
          </a:spcAft>
          <a:buClrTx/>
          <a:buSzTx/>
          <a:buFontTx/>
          <a:buNone/>
          <a:tabLst/>
          <a:defRPr b="0" baseline="0" cap="none" i="0" spc="0" strike="noStrike" sz="1200" u="none" kumimoji="0" normalizeH="0">
            <a:ln>
              <a:noFill/>
            </a:ln>
            <a:solidFill>
              <a:srgbClr val="000000"/>
            </a:solidFill>
            <a:effectLst/>
            <a:uFillTx/>
            <a:latin typeface="Canela Text Regular"/>
            <a:ea typeface="Canela Text Regular"/>
            <a:cs typeface="Canela Text Regular"/>
            <a:sym typeface="Canela Text Regula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23_ClassicWhite">
  <a:themeElements>
    <a:clrScheme name="23_ClassicWhite">
      <a:dk1>
        <a:srgbClr val="000000"/>
      </a:dk1>
      <a:lt1>
        <a:srgbClr val="FFFFFF"/>
      </a:lt1>
      <a:dk2>
        <a:srgbClr val="5E5E5E"/>
      </a:dk2>
      <a:lt2>
        <a:srgbClr val="D5D5D5"/>
      </a:lt2>
      <a:accent1>
        <a:srgbClr val="3E74D1"/>
      </a:accent1>
      <a:accent2>
        <a:srgbClr val="33C5B9"/>
      </a:accent2>
      <a:accent3>
        <a:srgbClr val="45B53C"/>
      </a:accent3>
      <a:accent4>
        <a:srgbClr val="FFBD16"/>
      </a:accent4>
      <a:accent5>
        <a:srgbClr val="E22146"/>
      </a:accent5>
      <a:accent6>
        <a:srgbClr val="836BB7"/>
      </a:accent6>
      <a:hlink>
        <a:srgbClr val="0000FF"/>
      </a:hlink>
      <a:folHlink>
        <a:srgbClr val="FF00FF"/>
      </a:folHlink>
    </a:clrScheme>
    <a:fontScheme name="23_ClassicWhite">
      <a:majorFont>
        <a:latin typeface="Canela Bold"/>
        <a:ea typeface="Canela Bold"/>
        <a:cs typeface="Canela Bold"/>
      </a:majorFont>
      <a:minorFont>
        <a:latin typeface="Canela Bold"/>
        <a:ea typeface="Canela Bold"/>
        <a:cs typeface="Canela Bold"/>
      </a:minorFont>
    </a:fontScheme>
    <a:fmtScheme name="23_Clas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3175" cap="flat">
          <a:noFill/>
          <a:miter lim="400000"/>
        </a:ln>
        <a:effectLst/>
        <a:sp3d/>
      </a:spPr>
      <a:bodyPr rot="0" spcFirstLastPara="1" vertOverflow="overflow" horzOverflow="overflow" vert="horz" wrap="square" lIns="26127" tIns="26127" rIns="26127" bIns="26127" numCol="1" spcCol="38100" rtlCol="0" anchor="ctr" upright="0">
        <a:spAutoFit/>
      </a:bodyPr>
      <a:lstStyle>
        <a:defPPr marL="0" marR="0" indent="0" algn="ctr" defTabSz="826793"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FFFFFF"/>
            </a:solidFill>
            <a:effectLst/>
            <a:uFillTx/>
            <a:latin typeface="Graphik"/>
            <a:ea typeface="Graphik"/>
            <a:cs typeface="Graphik"/>
            <a:sym typeface="Graphik"/>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3175"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127" tIns="26127" rIns="26127" bIns="26127" numCol="1" spcCol="38100" rtlCol="0" anchor="ctr" upright="0">
        <a:spAutoFit/>
      </a:bodyPr>
      <a:lstStyle>
        <a:defPPr marL="0" marR="0" indent="0" algn="ctr" defTabSz="1783644" rtl="0" fontAlgn="auto" latinLnBrk="0" hangingPunct="0">
          <a:lnSpc>
            <a:spcPct val="90000"/>
          </a:lnSpc>
          <a:spcBef>
            <a:spcPts val="0"/>
          </a:spcBef>
          <a:spcAft>
            <a:spcPts val="0"/>
          </a:spcAft>
          <a:buClrTx/>
          <a:buSzTx/>
          <a:buFontTx/>
          <a:buNone/>
          <a:tabLst/>
          <a:defRPr b="0" baseline="0" cap="none" i="0" spc="0" strike="noStrike" sz="1200" u="none" kumimoji="0" normalizeH="0">
            <a:ln>
              <a:noFill/>
            </a:ln>
            <a:solidFill>
              <a:srgbClr val="000000"/>
            </a:solidFill>
            <a:effectLst/>
            <a:uFillTx/>
            <a:latin typeface="Canela Text Regular"/>
            <a:ea typeface="Canela Text Regular"/>
            <a:cs typeface="Canela Text Regular"/>
            <a:sym typeface="Canela Text Regula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